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21.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7" r:id="rId3"/>
    <p:sldMasterId id="2147483686" r:id="rId4"/>
  </p:sldMasterIdLst>
  <p:notesMasterIdLst>
    <p:notesMasterId r:id="rId23"/>
  </p:notesMasterIdLst>
  <p:sldIdLst>
    <p:sldId id="814" r:id="rId5"/>
    <p:sldId id="815" r:id="rId6"/>
    <p:sldId id="816" r:id="rId7"/>
    <p:sldId id="817" r:id="rId8"/>
    <p:sldId id="818" r:id="rId9"/>
    <p:sldId id="819" r:id="rId10"/>
    <p:sldId id="820" r:id="rId11"/>
    <p:sldId id="821" r:id="rId12"/>
    <p:sldId id="834" r:id="rId13"/>
    <p:sldId id="845" r:id="rId14"/>
    <p:sldId id="846" r:id="rId15"/>
    <p:sldId id="826" r:id="rId16"/>
    <p:sldId id="827" r:id="rId17"/>
    <p:sldId id="828" r:id="rId18"/>
    <p:sldId id="829" r:id="rId19"/>
    <p:sldId id="830" r:id="rId20"/>
    <p:sldId id="831" r:id="rId21"/>
    <p:sldId id="832" r:id="rId22"/>
  </p:sldIdLst>
  <p:sldSz cx="12192000" cy="6858000"/>
  <p:notesSz cx="6858000" cy="9144000"/>
  <p:embeddedFontLst>
    <p:embeddedFont>
      <p:font typeface="微软雅黑" panose="020B0503020204020204" pitchFamily="34" charset="-122"/>
      <p:regular r:id="rId28"/>
    </p:embeddedFont>
    <p:embeddedFont>
      <p:font typeface="汉仪楷体简" panose="02010600000101010101" charset="-128"/>
      <p:regular r:id="rId29"/>
    </p:embeddedFont>
    <p:embeddedFont>
      <p:font typeface="汉仪颜楷简" panose="00020600040101010101" charset="-122"/>
      <p:regular r:id="rId30"/>
    </p:embeddedFont>
    <p:embeddedFont>
      <p:font typeface="仿宋" panose="02010609060101010101" charset="-122"/>
      <p:regular r:id="rId31"/>
    </p:embeddedFont>
    <p:embeddedFont>
      <p:font typeface="等线" panose="02010600030101010101" charset="-122"/>
      <p:regular r:id="rId32"/>
    </p:embeddedFont>
  </p:embeddedFontLst>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483" autoAdjust="0"/>
  </p:normalViewPr>
  <p:slideViewPr>
    <p:cSldViewPr snapToGrid="0">
      <p:cViewPr varScale="1">
        <p:scale>
          <a:sx n="113" d="100"/>
          <a:sy n="113" d="100"/>
        </p:scale>
        <p:origin x="252" y="1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3" Type="http://schemas.openxmlformats.org/officeDocument/2006/relationships/tags" Target="tags/tag454.xml"/><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8.jpeg"/><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2.png"/><Relationship Id="rId2" Type="http://schemas.openxmlformats.org/officeDocument/2006/relationships/tags" Target="../tags/tag2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image" Target="../media/image2.png"/><Relationship Id="rId2" Type="http://schemas.openxmlformats.org/officeDocument/2006/relationships/tags" Target="../tags/tag26.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image" Target="../media/image2.png"/><Relationship Id="rId2" Type="http://schemas.openxmlformats.org/officeDocument/2006/relationships/tags" Target="../tags/tag33.xml"/><Relationship Id="rId10" Type="http://schemas.openxmlformats.org/officeDocument/2006/relationships/tags" Target="../tags/tag4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image" Target="../media/image2.png"/><Relationship Id="rId2" Type="http://schemas.openxmlformats.org/officeDocument/2006/relationships/tags" Target="../tags/tag41.xml"/><Relationship Id="rId10" Type="http://schemas.openxmlformats.org/officeDocument/2006/relationships/tags" Target="../tags/tag48.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2.png"/><Relationship Id="rId2" Type="http://schemas.openxmlformats.org/officeDocument/2006/relationships/tags" Target="../tags/tag49.xml"/><Relationship Id="rId10" Type="http://schemas.openxmlformats.org/officeDocument/2006/relationships/tags" Target="../tags/tag5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image" Target="../media/image2.png"/><Relationship Id="rId2" Type="http://schemas.openxmlformats.org/officeDocument/2006/relationships/tags" Target="../tags/tag5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image" Target="../media/image2.png"/><Relationship Id="rId2" Type="http://schemas.openxmlformats.org/officeDocument/2006/relationships/tags" Target="../tags/tag67.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image" Target="file:///D:\&#29983;&#25104;&#24037;&#20855;\400px_tools-20200228\400px_tools/pic_temp/pic_sup.png" TargetMode="External"/><Relationship Id="rId3" Type="http://schemas.openxmlformats.org/officeDocument/2006/relationships/image" Target="../media/image9.png"/><Relationship Id="rId2" Type="http://schemas.openxmlformats.org/officeDocument/2006/relationships/tags" Target="../tags/tag77.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image" Target="file:///D:\&#29983;&#25104;&#24037;&#20855;\400px_tools-20200228\400px_tools/pic_temp/1_pic_quater_right_up.png" TargetMode="External"/><Relationship Id="rId6" Type="http://schemas.openxmlformats.org/officeDocument/2006/relationships/image" Target="../media/image11.png"/><Relationship Id="rId5" Type="http://schemas.openxmlformats.org/officeDocument/2006/relationships/tags" Target="../tags/tag87.xml"/><Relationship Id="rId4" Type="http://schemas.openxmlformats.org/officeDocument/2006/relationships/image" Target="file:///D:\&#29983;&#25104;&#24037;&#20855;\400px_tools-20200228\400px_tools/pic_temp/0_pic_quater_left_up.png" TargetMode="External"/><Relationship Id="rId3" Type="http://schemas.openxmlformats.org/officeDocument/2006/relationships/image" Target="../media/image10.png"/><Relationship Id="rId2" Type="http://schemas.openxmlformats.org/officeDocument/2006/relationships/tags" Target="../tags/tag86.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image" Target="file:///D:\&#29983;&#25104;&#24037;&#20855;\400px_tools-20200228\400px_tools/pic_temp/pic_half_right.png" TargetMode="External"/><Relationship Id="rId6" Type="http://schemas.openxmlformats.org/officeDocument/2006/relationships/image" Target="../media/image13.png"/><Relationship Id="rId5" Type="http://schemas.openxmlformats.org/officeDocument/2006/relationships/tags" Target="../tags/tag94.xml"/><Relationship Id="rId4" Type="http://schemas.openxmlformats.org/officeDocument/2006/relationships/image" Target="file:///D:\&#29983;&#25104;&#24037;&#20855;\400px_tools-20200228\400px_tools/pic_temp/pic_half_left.png" TargetMode="External"/><Relationship Id="rId3" Type="http://schemas.openxmlformats.org/officeDocument/2006/relationships/image" Target="../media/image12.png"/><Relationship Id="rId2" Type="http://schemas.openxmlformats.org/officeDocument/2006/relationships/tags" Target="../tags/tag93.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image" Target="file:///D:\&#29983;&#25104;&#24037;&#20855;\400px_tools-20200228\400px_tools/pic_temp/1_pic_quater_right_up.png" TargetMode="External"/><Relationship Id="rId6" Type="http://schemas.openxmlformats.org/officeDocument/2006/relationships/image" Target="../media/image11.png"/><Relationship Id="rId5" Type="http://schemas.openxmlformats.org/officeDocument/2006/relationships/tags" Target="../tags/tag101.xml"/><Relationship Id="rId4" Type="http://schemas.openxmlformats.org/officeDocument/2006/relationships/image" Target="file:///D:\&#29983;&#25104;&#24037;&#20855;\400px_tools-20200228\400px_tools/pic_temp/0_pic_quater_left_up.png" TargetMode="External"/><Relationship Id="rId3" Type="http://schemas.openxmlformats.org/officeDocument/2006/relationships/image" Target="../media/image10.png"/><Relationship Id="rId2" Type="http://schemas.openxmlformats.org/officeDocument/2006/relationships/tags" Target="../tags/tag100.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image" Target="file:///D:\&#29983;&#25104;&#24037;&#20855;\400px_tools-20200228\400px_tools/pic_temp/1_pic_quater_right_up.png" TargetMode="External"/><Relationship Id="rId6" Type="http://schemas.openxmlformats.org/officeDocument/2006/relationships/image" Target="../media/image11.png"/><Relationship Id="rId5" Type="http://schemas.openxmlformats.org/officeDocument/2006/relationships/tags" Target="../tags/tag109.xml"/><Relationship Id="rId4" Type="http://schemas.openxmlformats.org/officeDocument/2006/relationships/image" Target="file:///D:\&#29983;&#25104;&#24037;&#20855;\400px_tools-20200228\400px_tools/pic_temp/0_pic_quater_left_up.png" TargetMode="External"/><Relationship Id="rId3" Type="http://schemas.openxmlformats.org/officeDocument/2006/relationships/image" Target="../media/image10.png"/><Relationship Id="rId2" Type="http://schemas.openxmlformats.org/officeDocument/2006/relationships/tags" Target="../tags/tag10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image" Target="file:///D:\&#29983;&#25104;&#24037;&#20855;\400px_tools-20200228\400px_tools/pic_temp/1_pic_quater_right_up.png" TargetMode="External"/><Relationship Id="rId6" Type="http://schemas.openxmlformats.org/officeDocument/2006/relationships/image" Target="../media/image11.png"/><Relationship Id="rId5" Type="http://schemas.openxmlformats.org/officeDocument/2006/relationships/tags" Target="../tags/tag119.xml"/><Relationship Id="rId4" Type="http://schemas.openxmlformats.org/officeDocument/2006/relationships/image" Target="file:///C:\Users\kingsoft\Desktop\&#32593;&#36141;1%20-%20&#21103;&#26412;\sup\6\subject.png" TargetMode="External"/><Relationship Id="rId3" Type="http://schemas.openxmlformats.org/officeDocument/2006/relationships/image" Target="../media/image14.png"/><Relationship Id="rId2" Type="http://schemas.openxmlformats.org/officeDocument/2006/relationships/tags" Target="../tags/tag118.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image" Target="file:///D:\&#29983;&#25104;&#24037;&#20855;\400px_tools-20200228\400px_tools/pic_temp/1_pic_quater_right_up.png" TargetMode="External"/><Relationship Id="rId6" Type="http://schemas.openxmlformats.org/officeDocument/2006/relationships/image" Target="../media/image11.png"/><Relationship Id="rId5" Type="http://schemas.openxmlformats.org/officeDocument/2006/relationships/tags" Target="../tags/tag128.xml"/><Relationship Id="rId4" Type="http://schemas.openxmlformats.org/officeDocument/2006/relationships/image" Target="file:///D:\&#29983;&#25104;&#24037;&#20855;\400px_tools-20200228\400px_tools/pic_temp/0_pic_quater_left_up.png" TargetMode="External"/><Relationship Id="rId3" Type="http://schemas.openxmlformats.org/officeDocument/2006/relationships/image" Target="../media/image10.png"/><Relationship Id="rId2" Type="http://schemas.openxmlformats.org/officeDocument/2006/relationships/tags" Target="../tags/tag127.xml"/><Relationship Id="rId13" Type="http://schemas.openxmlformats.org/officeDocument/2006/relationships/tags" Target="../tags/tag134.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image" Target="file:///D:\&#29983;&#25104;&#24037;&#20855;\400px_tools-20200228\400px_tools/pic_temp/1_pic_quater_right_up.png" TargetMode="External"/><Relationship Id="rId6" Type="http://schemas.openxmlformats.org/officeDocument/2006/relationships/image" Target="../media/image11.png"/><Relationship Id="rId5" Type="http://schemas.openxmlformats.org/officeDocument/2006/relationships/tags" Target="../tags/tag136.xml"/><Relationship Id="rId4" Type="http://schemas.openxmlformats.org/officeDocument/2006/relationships/image" Target="file:///D:\&#29983;&#25104;&#24037;&#20855;\400px_tools-20200228\400px_tools/pic_temp/0_pic_quater_left_up.png" TargetMode="External"/><Relationship Id="rId3" Type="http://schemas.openxmlformats.org/officeDocument/2006/relationships/image" Target="../media/image10.png"/><Relationship Id="rId2" Type="http://schemas.openxmlformats.org/officeDocument/2006/relationships/tags" Target="../tags/tag135.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image" Target="file:///D:\&#29983;&#25104;&#24037;&#20855;\400px_tools-20200228\400px_tools/pic_temp/1_pic_quater_right_up.png" TargetMode="External"/><Relationship Id="rId6" Type="http://schemas.openxmlformats.org/officeDocument/2006/relationships/image" Target="../media/image11.png"/><Relationship Id="rId5" Type="http://schemas.openxmlformats.org/officeDocument/2006/relationships/tags" Target="../tags/tag143.xml"/><Relationship Id="rId4" Type="http://schemas.openxmlformats.org/officeDocument/2006/relationships/image" Target="file:///D:\&#29983;&#25104;&#24037;&#20855;\400px_tools-20200228\400px_tools/pic_temp/0_pic_quater_left_up.png" TargetMode="External"/><Relationship Id="rId3" Type="http://schemas.openxmlformats.org/officeDocument/2006/relationships/image" Target="../media/image10.png"/><Relationship Id="rId2" Type="http://schemas.openxmlformats.org/officeDocument/2006/relationships/tags" Target="../tags/tag142.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image" Target="file:///D:\&#29983;&#25104;&#24037;&#20855;\400px_tools-20200228\400px_tools/pic_temp/pic_sup.png" TargetMode="External"/><Relationship Id="rId3" Type="http://schemas.openxmlformats.org/officeDocument/2006/relationships/image" Target="../media/image9.png"/><Relationship Id="rId2" Type="http://schemas.openxmlformats.org/officeDocument/2006/relationships/tags" Target="../tags/tag148.xml"/><Relationship Id="rId10" Type="http://schemas.openxmlformats.org/officeDocument/2006/relationships/tags" Target="../tags/tag15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image" Target="../media/image5.png"/><Relationship Id="rId6" Type="http://schemas.openxmlformats.org/officeDocument/2006/relationships/tags" Target="../tags/tag7.xml"/><Relationship Id="rId5" Type="http://schemas.openxmlformats.org/officeDocument/2006/relationships/image" Target="../media/image4.png"/><Relationship Id="rId4" Type="http://schemas.openxmlformats.org/officeDocument/2006/relationships/tags" Target="../tags/tag6.xml"/><Relationship Id="rId3" Type="http://schemas.openxmlformats.org/officeDocument/2006/relationships/image" Target="../media/image3.jpe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image" Target="file:///D:\&#29983;&#25104;&#24037;&#20855;\400px_tools-20200228\400px_tools/pic_temp/1_pic_quater_right_up.png" TargetMode="External"/><Relationship Id="rId6" Type="http://schemas.openxmlformats.org/officeDocument/2006/relationships/image" Target="../media/image11.png"/><Relationship Id="rId5" Type="http://schemas.openxmlformats.org/officeDocument/2006/relationships/tags" Target="../tags/tag156.xml"/><Relationship Id="rId4" Type="http://schemas.openxmlformats.org/officeDocument/2006/relationships/image" Target="file:///D:\&#29983;&#25104;&#24037;&#20855;\400px_tools-20200228\400px_tools/pic_temp/0_pic_quater_left_up.png" TargetMode="External"/><Relationship Id="rId3" Type="http://schemas.openxmlformats.org/officeDocument/2006/relationships/image" Target="../media/image10.png"/><Relationship Id="rId2" Type="http://schemas.openxmlformats.org/officeDocument/2006/relationships/tags" Target="../tags/tag155.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image" Target="file:///D:\&#29983;&#25104;&#24037;&#20855;\400px_tools-20200228\400px_tools/pic_temp/1_pic_quater_right_up.png" TargetMode="External"/><Relationship Id="rId7" Type="http://schemas.openxmlformats.org/officeDocument/2006/relationships/image" Target="../media/image11.png"/><Relationship Id="rId6" Type="http://schemas.openxmlformats.org/officeDocument/2006/relationships/tags" Target="../tags/tag163.xml"/><Relationship Id="rId5" Type="http://schemas.openxmlformats.org/officeDocument/2006/relationships/image" Target="file:///D:\&#29983;&#25104;&#24037;&#20855;\400px_tools-20200228\400px_tools/pic_temp/0_pic_quater_left_up.png" TargetMode="External"/><Relationship Id="rId4" Type="http://schemas.openxmlformats.org/officeDocument/2006/relationships/image" Target="../media/image10.png"/><Relationship Id="rId3" Type="http://schemas.openxmlformats.org/officeDocument/2006/relationships/tags" Target="../tags/tag162.xml"/><Relationship Id="rId2" Type="http://schemas.openxmlformats.org/officeDocument/2006/relationships/tags" Target="../tags/tag161.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image" Target="file:///D:\&#29983;&#25104;&#24037;&#20855;\400px_tools-20200228\400px_tools/pic_temp/0_pic_quater_left_up.png" TargetMode="External"/><Relationship Id="rId4" Type="http://schemas.openxmlformats.org/officeDocument/2006/relationships/image" Target="../media/image10.png"/><Relationship Id="rId3" Type="http://schemas.openxmlformats.org/officeDocument/2006/relationships/tags" Target="../tags/tag170.xml"/><Relationship Id="rId2" Type="http://schemas.openxmlformats.org/officeDocument/2006/relationships/tags" Target="../tags/tag169.xml"/><Relationship Id="rId11" Type="http://schemas.openxmlformats.org/officeDocument/2006/relationships/tags" Target="../tags/tag176.xml"/><Relationship Id="rId10" Type="http://schemas.openxmlformats.org/officeDocument/2006/relationships/tags" Target="../tags/tag175.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image" Target="file:///D:\&#29983;&#25104;&#24037;&#20855;\400px_tools-20200228\400px_tools/pic_temp/1_pic_quater_right_up.png" TargetMode="External"/><Relationship Id="rId7" Type="http://schemas.openxmlformats.org/officeDocument/2006/relationships/image" Target="../media/image11.png"/><Relationship Id="rId6" Type="http://schemas.openxmlformats.org/officeDocument/2006/relationships/tags" Target="../tags/tag179.xml"/><Relationship Id="rId5" Type="http://schemas.openxmlformats.org/officeDocument/2006/relationships/image" Target="file:///D:\&#29983;&#25104;&#24037;&#20855;\400px_tools-20200228\400px_tools/pic_temp/0_pic_quater_left_up.png" TargetMode="External"/><Relationship Id="rId4" Type="http://schemas.openxmlformats.org/officeDocument/2006/relationships/image" Target="../media/image10.png"/><Relationship Id="rId3" Type="http://schemas.openxmlformats.org/officeDocument/2006/relationships/tags" Target="../tags/tag178.xml"/><Relationship Id="rId2" Type="http://schemas.openxmlformats.org/officeDocument/2006/relationships/tags" Target="../tags/tag177.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image" Target="file:///D:\&#29983;&#25104;&#24037;&#20855;\400px_tools-20200228\400px_tools/pic_temp/1_pic_quater_right_up.png" TargetMode="External"/><Relationship Id="rId7" Type="http://schemas.openxmlformats.org/officeDocument/2006/relationships/image" Target="../media/image11.png"/><Relationship Id="rId6" Type="http://schemas.openxmlformats.org/officeDocument/2006/relationships/tags" Target="../tags/tag188.xml"/><Relationship Id="rId5" Type="http://schemas.openxmlformats.org/officeDocument/2006/relationships/image" Target="file:///D:\&#29983;&#25104;&#24037;&#20855;\400px_tools-20200228\400px_tools/pic_temp/0_pic_quater_left_up.png" TargetMode="External"/><Relationship Id="rId4" Type="http://schemas.openxmlformats.org/officeDocument/2006/relationships/image" Target="../media/image10.png"/><Relationship Id="rId3" Type="http://schemas.openxmlformats.org/officeDocument/2006/relationships/tags" Target="../tags/tag187.xml"/><Relationship Id="rId2" Type="http://schemas.openxmlformats.org/officeDocument/2006/relationships/tags" Target="../tags/tag186.xml"/><Relationship Id="rId14" Type="http://schemas.openxmlformats.org/officeDocument/2006/relationships/tags" Target="../tags/tag194.xml"/><Relationship Id="rId13" Type="http://schemas.openxmlformats.org/officeDocument/2006/relationships/tags" Target="../tags/tag193.xml"/><Relationship Id="rId12" Type="http://schemas.openxmlformats.org/officeDocument/2006/relationships/tags" Target="../tags/tag192.xml"/><Relationship Id="rId11" Type="http://schemas.openxmlformats.org/officeDocument/2006/relationships/tags" Target="../tags/tag191.xml"/><Relationship Id="rId10" Type="http://schemas.openxmlformats.org/officeDocument/2006/relationships/tags" Target="../tags/tag190.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image" Target="file:///D:\&#29983;&#25104;&#24037;&#20855;\400px_tools-20200228\400px_tools/pic_temp/1_pic_quater_right_up.png" TargetMode="External"/><Relationship Id="rId7" Type="http://schemas.openxmlformats.org/officeDocument/2006/relationships/image" Target="../media/image11.png"/><Relationship Id="rId6" Type="http://schemas.openxmlformats.org/officeDocument/2006/relationships/tags" Target="../tags/tag197.xml"/><Relationship Id="rId5" Type="http://schemas.openxmlformats.org/officeDocument/2006/relationships/image" Target="file:///D:\&#29983;&#25104;&#24037;&#20855;\400px_tools-20200228\400px_tools/pic_temp/0_pic_quater_left_up.png" TargetMode="External"/><Relationship Id="rId4" Type="http://schemas.openxmlformats.org/officeDocument/2006/relationships/image" Target="../media/image10.png"/><Relationship Id="rId3" Type="http://schemas.openxmlformats.org/officeDocument/2006/relationships/tags" Target="../tags/tag196.xml"/><Relationship Id="rId2" Type="http://schemas.openxmlformats.org/officeDocument/2006/relationships/tags" Target="../tags/tag195.xml"/><Relationship Id="rId16" Type="http://schemas.openxmlformats.org/officeDocument/2006/relationships/tags" Target="../tags/tag205.xml"/><Relationship Id="rId15" Type="http://schemas.openxmlformats.org/officeDocument/2006/relationships/tags" Target="../tags/tag204.xml"/><Relationship Id="rId14" Type="http://schemas.openxmlformats.org/officeDocument/2006/relationships/tags" Target="../tags/tag203.xml"/><Relationship Id="rId13" Type="http://schemas.openxmlformats.org/officeDocument/2006/relationships/tags" Target="../tags/tag202.xml"/><Relationship Id="rId12" Type="http://schemas.openxmlformats.org/officeDocument/2006/relationships/tags" Target="../tags/tag201.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image" Target="file:///D:\&#29983;&#25104;&#24037;&#20855;\400px_tools-20200228\400px_tools/pic_temp/1_pic_quater_right_up.png" TargetMode="External"/><Relationship Id="rId7" Type="http://schemas.openxmlformats.org/officeDocument/2006/relationships/image" Target="../media/image16.png"/><Relationship Id="rId6" Type="http://schemas.openxmlformats.org/officeDocument/2006/relationships/tags" Target="../tags/tag208.xml"/><Relationship Id="rId5" Type="http://schemas.openxmlformats.org/officeDocument/2006/relationships/image" Target="file:///D:\&#29983;&#25104;&#24037;&#20855;\400px_tools-20200228\400px_tools/pic_temp/0_pic_quater_right_down.png" TargetMode="External"/><Relationship Id="rId4" Type="http://schemas.openxmlformats.org/officeDocument/2006/relationships/image" Target="../media/image15.png"/><Relationship Id="rId3" Type="http://schemas.openxmlformats.org/officeDocument/2006/relationships/tags" Target="../tags/tag207.xml"/><Relationship Id="rId2" Type="http://schemas.openxmlformats.org/officeDocument/2006/relationships/tags" Target="../tags/tag206.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image" Target="../media/image17.jpeg"/><Relationship Id="rId2" Type="http://schemas.openxmlformats.org/officeDocument/2006/relationships/tags" Target="../tags/tag220.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5" Type="http://schemas.openxmlformats.org/officeDocument/2006/relationships/image" Target="../media/image19.png"/><Relationship Id="rId4" Type="http://schemas.openxmlformats.org/officeDocument/2006/relationships/tags" Target="../tags/tag224.xml"/><Relationship Id="rId3" Type="http://schemas.openxmlformats.org/officeDocument/2006/relationships/image" Target="../media/image18.png"/><Relationship Id="rId2" Type="http://schemas.openxmlformats.org/officeDocument/2006/relationships/tags" Target="../tags/tag223.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image" Target="../media/image19.png"/><Relationship Id="rId7" Type="http://schemas.openxmlformats.org/officeDocument/2006/relationships/tags" Target="../tags/tag227.xml"/><Relationship Id="rId6" Type="http://schemas.openxmlformats.org/officeDocument/2006/relationships/image" Target="../media/image18.png"/><Relationship Id="rId5" Type="http://schemas.openxmlformats.org/officeDocument/2006/relationships/tags" Target="../tags/tag226.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tags" Target="../tags/tag225.xml"/><Relationship Id="rId10" Type="http://schemas.openxmlformats.org/officeDocument/2006/relationships/tags" Target="../tags/tag229.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image" Target="../media/image19.png"/><Relationship Id="rId4" Type="http://schemas.openxmlformats.org/officeDocument/2006/relationships/tags" Target="../tags/tag231.xml"/><Relationship Id="rId3" Type="http://schemas.openxmlformats.org/officeDocument/2006/relationships/image" Target="../media/image18.png"/><Relationship Id="rId2" Type="http://schemas.openxmlformats.org/officeDocument/2006/relationships/tags" Target="../tags/tag23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5" Type="http://schemas.openxmlformats.org/officeDocument/2006/relationships/image" Target="../media/image19.png"/><Relationship Id="rId4" Type="http://schemas.openxmlformats.org/officeDocument/2006/relationships/tags" Target="../tags/tag233.xml"/><Relationship Id="rId3" Type="http://schemas.openxmlformats.org/officeDocument/2006/relationships/image" Target="../media/image18.png"/><Relationship Id="rId2" Type="http://schemas.openxmlformats.org/officeDocument/2006/relationships/tags" Target="../tags/tag232.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6" Type="http://schemas.openxmlformats.org/officeDocument/2006/relationships/image" Target="../media/image18.png"/><Relationship Id="rId5" Type="http://schemas.openxmlformats.org/officeDocument/2006/relationships/tags" Target="../tags/tag235.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tags" Target="../tags/tag234.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19.png"/><Relationship Id="rId4" Type="http://schemas.openxmlformats.org/officeDocument/2006/relationships/tags" Target="../tags/tag237.xml"/><Relationship Id="rId3" Type="http://schemas.openxmlformats.org/officeDocument/2006/relationships/image" Target="../media/image18.png"/><Relationship Id="rId2" Type="http://schemas.openxmlformats.org/officeDocument/2006/relationships/tags" Target="../tags/tag236.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5" Type="http://schemas.openxmlformats.org/officeDocument/2006/relationships/image" Target="../media/image19.png"/><Relationship Id="rId4" Type="http://schemas.openxmlformats.org/officeDocument/2006/relationships/tags" Target="../tags/tag239.xml"/><Relationship Id="rId3" Type="http://schemas.openxmlformats.org/officeDocument/2006/relationships/image" Target="../media/image18.png"/><Relationship Id="rId2" Type="http://schemas.openxmlformats.org/officeDocument/2006/relationships/tags" Target="../tags/tag23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5" Type="http://schemas.openxmlformats.org/officeDocument/2006/relationships/image" Target="../media/image19.png"/><Relationship Id="rId4" Type="http://schemas.openxmlformats.org/officeDocument/2006/relationships/tags" Target="../tags/tag241.xml"/><Relationship Id="rId3" Type="http://schemas.openxmlformats.org/officeDocument/2006/relationships/image" Target="../media/image18.png"/><Relationship Id="rId2" Type="http://schemas.openxmlformats.org/officeDocument/2006/relationships/tags" Target="../tags/tag240.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image" Target="../media/image17.jpeg"/><Relationship Id="rId2" Type="http://schemas.openxmlformats.org/officeDocument/2006/relationships/tags" Target="../tags/tag242.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250.xml"/><Relationship Id="rId8" Type="http://schemas.openxmlformats.org/officeDocument/2006/relationships/tags" Target="../tags/tag249.xml"/><Relationship Id="rId7" Type="http://schemas.openxmlformats.org/officeDocument/2006/relationships/tags" Target="../tags/tag248.xml"/><Relationship Id="rId6" Type="http://schemas.openxmlformats.org/officeDocument/2006/relationships/tags" Target="../tags/tag247.xml"/><Relationship Id="rId5" Type="http://schemas.openxmlformats.org/officeDocument/2006/relationships/image" Target="../media/image19.png"/><Relationship Id="rId4" Type="http://schemas.openxmlformats.org/officeDocument/2006/relationships/tags" Target="../tags/tag246.xml"/><Relationship Id="rId3" Type="http://schemas.openxmlformats.org/officeDocument/2006/relationships/image" Target="../media/image18.png"/><Relationship Id="rId2" Type="http://schemas.openxmlformats.org/officeDocument/2006/relationships/tags" Target="../tags/tag245.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image" Target="../media/image19.png"/><Relationship Id="rId5" Type="http://schemas.openxmlformats.org/officeDocument/2006/relationships/tags" Target="../tags/tag253.xml"/><Relationship Id="rId4" Type="http://schemas.openxmlformats.org/officeDocument/2006/relationships/image" Target="../media/image18.png"/><Relationship Id="rId3" Type="http://schemas.openxmlformats.org/officeDocument/2006/relationships/tags" Target="../tags/tag252.xml"/><Relationship Id="rId2" Type="http://schemas.openxmlformats.org/officeDocument/2006/relationships/tags" Target="../tags/tag251.xml"/><Relationship Id="rId11" Type="http://schemas.openxmlformats.org/officeDocument/2006/relationships/tags" Target="../tags/tag258.xml"/><Relationship Id="rId10" Type="http://schemas.openxmlformats.org/officeDocument/2006/relationships/tags" Target="../tags/tag257.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image" Target="../media/image19.png"/><Relationship Id="rId5" Type="http://schemas.openxmlformats.org/officeDocument/2006/relationships/tags" Target="../tags/tag261.xml"/><Relationship Id="rId4" Type="http://schemas.openxmlformats.org/officeDocument/2006/relationships/image" Target="../media/image18.png"/><Relationship Id="rId3" Type="http://schemas.openxmlformats.org/officeDocument/2006/relationships/tags" Target="../tags/tag260.xml"/><Relationship Id="rId2" Type="http://schemas.openxmlformats.org/officeDocument/2006/relationships/tags" Target="../tags/tag259.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image" Target="../media/image19.png"/><Relationship Id="rId5" Type="http://schemas.openxmlformats.org/officeDocument/2006/relationships/tags" Target="../tags/tag270.xml"/><Relationship Id="rId4" Type="http://schemas.openxmlformats.org/officeDocument/2006/relationships/image" Target="../media/image18.png"/><Relationship Id="rId3" Type="http://schemas.openxmlformats.org/officeDocument/2006/relationships/tags" Target="../tags/tag269.xml"/><Relationship Id="rId2" Type="http://schemas.openxmlformats.org/officeDocument/2006/relationships/tags" Target="../tags/tag268.xml"/><Relationship Id="rId12" Type="http://schemas.openxmlformats.org/officeDocument/2006/relationships/tags" Target="../tags/tag276.xml"/><Relationship Id="rId11" Type="http://schemas.openxmlformats.org/officeDocument/2006/relationships/tags" Target="../tags/tag275.xml"/><Relationship Id="rId10" Type="http://schemas.openxmlformats.org/officeDocument/2006/relationships/tags" Target="../tags/tag274.xm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image" Target="../media/image19.png"/><Relationship Id="rId5" Type="http://schemas.openxmlformats.org/officeDocument/2006/relationships/tags" Target="../tags/tag279.xml"/><Relationship Id="rId4" Type="http://schemas.openxmlformats.org/officeDocument/2006/relationships/image" Target="../media/image18.png"/><Relationship Id="rId3" Type="http://schemas.openxmlformats.org/officeDocument/2006/relationships/tags" Target="../tags/tag278.xml"/><Relationship Id="rId2" Type="http://schemas.openxmlformats.org/officeDocument/2006/relationships/tags" Target="../tags/tag277.xml"/><Relationship Id="rId12" Type="http://schemas.openxmlformats.org/officeDocument/2006/relationships/tags" Target="../tags/tag285.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image" Target="../media/image19.png"/><Relationship Id="rId5" Type="http://schemas.openxmlformats.org/officeDocument/2006/relationships/tags" Target="../tags/tag288.xml"/><Relationship Id="rId4" Type="http://schemas.openxmlformats.org/officeDocument/2006/relationships/image" Target="../media/image18.png"/><Relationship Id="rId3" Type="http://schemas.openxmlformats.org/officeDocument/2006/relationships/tags" Target="../tags/tag287.xml"/><Relationship Id="rId2" Type="http://schemas.openxmlformats.org/officeDocument/2006/relationships/tags" Target="../tags/tag286.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 Type="http://schemas.openxmlformats.org/officeDocument/2006/relationships/tags" Target="../tags/tag300.xml"/><Relationship Id="rId6" Type="http://schemas.openxmlformats.org/officeDocument/2006/relationships/image" Target="../media/image23.png"/><Relationship Id="rId5" Type="http://schemas.openxmlformats.org/officeDocument/2006/relationships/tags" Target="../tags/tag299.xml"/><Relationship Id="rId4" Type="http://schemas.openxmlformats.org/officeDocument/2006/relationships/image" Target="../media/image22.png"/><Relationship Id="rId3" Type="http://schemas.openxmlformats.org/officeDocument/2006/relationships/tags" Target="../tags/tag298.xml"/><Relationship Id="rId2" Type="http://schemas.openxmlformats.org/officeDocument/2006/relationships/tags" Target="../tags/tag297.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7" Type="http://schemas.openxmlformats.org/officeDocument/2006/relationships/image" Target="../media/image5.png"/><Relationship Id="rId6" Type="http://schemas.openxmlformats.org/officeDocument/2006/relationships/tags" Target="../tags/tag14.xml"/><Relationship Id="rId5" Type="http://schemas.openxmlformats.org/officeDocument/2006/relationships/image" Target="../media/image7.png"/><Relationship Id="rId4" Type="http://schemas.openxmlformats.org/officeDocument/2006/relationships/tags" Target="../tags/tag13.xml"/><Relationship Id="rId3" Type="http://schemas.openxmlformats.org/officeDocument/2006/relationships/image" Target="../media/image6.jpeg"/><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卡通人物&#10;&#10;中度可信度描述已自动生成"/>
          <p:cNvPicPr>
            <a:picLocks noChangeAspect="1"/>
          </p:cNvPicPr>
          <p:nvPr>
            <p:custDataLst>
              <p:tags r:id="rId2"/>
            </p:custDataLst>
          </p:nvPr>
        </p:nvPicPr>
        <p:blipFill>
          <a:blip r:embed="rId3"/>
          <a:stretch>
            <a:fillRect/>
          </a:stretch>
        </p:blipFill>
        <p:spPr>
          <a:xfrm>
            <a:off x="-37" y="0"/>
            <a:ext cx="12192075" cy="6858000"/>
          </a:xfrm>
          <a:prstGeom prst="rect">
            <a:avLst/>
          </a:prstGeom>
        </p:spPr>
      </p:pic>
      <p:sp>
        <p:nvSpPr>
          <p:cNvPr id="16" name="日期占位符 15"/>
          <p:cNvSpPr>
            <a:spLocks noGrp="1"/>
          </p:cNvSpPr>
          <p:nvPr>
            <p:ph type="dt" sz="half" idx="10"/>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nvPr>
        </p:nvSpPr>
        <p:spPr/>
        <p:txBody>
          <a:bodyPr/>
          <a:lstStyle>
            <a:lvl1pPr>
              <a:defRPr>
                <a:latin typeface="+mn-lt"/>
                <a:ea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lt"/>
                <a:ea typeface="+mn-ea"/>
              </a:defRPr>
            </a:lvl1pPr>
          </a:lstStyle>
          <a:p>
            <a:fld id="{49AE70B2-8BF9-45C0-BB95-33D1B9D3A854}" type="slidenum">
              <a:rPr lang="zh-CN" altLang="en-US" smtClean="0"/>
            </a:fld>
            <a:endParaRPr lang="zh-CN" altLang="en-US" dirty="0"/>
          </a:p>
        </p:txBody>
      </p:sp>
      <p:sp>
        <p:nvSpPr>
          <p:cNvPr id="3" name="副标题 1"/>
          <p:cNvSpPr/>
          <p:nvPr>
            <p:ph type="subTitle" idx="1" hasCustomPrompt="1"/>
            <p:custDataLst>
              <p:tags r:id="rId4"/>
            </p:custDataLst>
          </p:nvPr>
        </p:nvSpPr>
        <p:spPr>
          <a:xfrm>
            <a:off x="4542887" y="3481469"/>
            <a:ext cx="3106225" cy="410006"/>
          </a:xfrm>
          <a:noFill/>
        </p:spPr>
        <p:txBody>
          <a:bodyPr vert="horz" wrap="square" lIns="101600" tIns="0" rIns="82550" bIns="0" rtlCol="0" anchor="b">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200" b="0" i="0" u="none" strike="noStrike" kern="1200" cap="none" spc="200" normalizeH="0" baseline="0" noProof="1" dirty="0">
                <a:solidFill>
                  <a:schemeClr val="dk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4" name="标题 2"/>
          <p:cNvSpPr/>
          <p:nvPr>
            <p:ph type="ctrTitle" idx="2" hasCustomPrompt="1"/>
            <p:custDataLst>
              <p:tags r:id="rId5"/>
            </p:custDataLst>
          </p:nvPr>
        </p:nvSpPr>
        <p:spPr>
          <a:xfrm>
            <a:off x="2678747" y="1736090"/>
            <a:ext cx="6834505" cy="1677035"/>
          </a:xfrm>
          <a:noFill/>
        </p:spPr>
        <p:txBody>
          <a:bodyPr vert="horz" wrap="square" lIns="101600" tIns="0" rIns="76200" bIns="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9800" b="0" i="0" u="none" strike="noStrike" kern="1200" cap="none" spc="0" normalizeH="0" baseline="0" noProof="1" dirty="0">
                <a:solidFill>
                  <a:schemeClr val="dk1"/>
                </a:solidFill>
                <a:uFillTx/>
                <a:latin typeface="+mj-lt"/>
                <a:ea typeface="+mj-ea"/>
                <a:cs typeface="+mn-cs"/>
              </a:defRPr>
            </a:lvl1pPr>
          </a:lstStyle>
          <a:p>
            <a:pPr lvl="0"/>
            <a:r>
              <a:rPr>
                <a:sym typeface="+mn-ea"/>
              </a:rPr>
              <a:t>编辑标题</a:t>
            </a:r>
            <a:endParaRPr>
              <a:sym typeface="+mn-e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mn-lt"/>
                <a:ea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lt"/>
                <a:ea typeface="+mn-ea"/>
              </a:defRPr>
            </a:lvl1p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mn-lt"/>
                <a:ea typeface="+mn-ea"/>
              </a:defRPr>
            </a:lvl1pPr>
            <a:lvl2pPr>
              <a:defRPr>
                <a:solidFill>
                  <a:schemeClr val="tx1"/>
                </a:solidFill>
                <a:latin typeface="+mn-lt"/>
                <a:ea typeface="+mn-ea"/>
              </a:defRPr>
            </a:lvl2pPr>
            <a:lvl3pPr>
              <a:defRPr>
                <a:solidFill>
                  <a:schemeClr val="tx1"/>
                </a:solidFill>
                <a:latin typeface="+mn-lt"/>
                <a:ea typeface="+mn-ea"/>
              </a:defRPr>
            </a:lvl3pPr>
            <a:lvl4pPr>
              <a:defRPr>
                <a:solidFill>
                  <a:schemeClr val="tx1"/>
                </a:solidFill>
                <a:latin typeface="+mn-lt"/>
                <a:ea typeface="+mn-ea"/>
              </a:defRPr>
            </a:lvl4pPr>
            <a:lvl5pPr>
              <a:defRPr>
                <a:solidFill>
                  <a:schemeClr val="tx1"/>
                </a:solidFill>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3"/>
          <a:stretch>
            <a:fillRect/>
          </a:stretch>
        </p:blipFill>
        <p:spPr>
          <a:xfrm>
            <a:off x="0" y="-21"/>
            <a:ext cx="12192000" cy="6858041"/>
          </a:xfrm>
          <a:prstGeom prst="rect">
            <a:avLst/>
          </a:prstGeom>
        </p:spPr>
      </p:pic>
      <p:sp>
        <p:nvSpPr>
          <p:cNvPr id="3" name="日期占位符 2"/>
          <p:cNvSpPr>
            <a:spLocks noGrp="1"/>
          </p:cNvSpPr>
          <p:nvPr>
            <p:ph type="dt" sz="half" idx="10"/>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mn-lt"/>
                <a:ea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lt"/>
                <a:ea typeface="+mn-ea"/>
              </a:defRPr>
            </a:lvl1pPr>
          </a:lstStyle>
          <a:p>
            <a:fld id="{49AE70B2-8BF9-45C0-BB95-33D1B9D3A854}" type="slidenum">
              <a:rPr lang="zh-CN" altLang="en-US" smtClean="0"/>
            </a:fld>
            <a:endParaRPr lang="zh-CN" altLang="en-US"/>
          </a:p>
        </p:txBody>
      </p:sp>
      <p:sp>
        <p:nvSpPr>
          <p:cNvPr id="6" name="文本占位符 1"/>
          <p:cNvSpPr/>
          <p:nvPr>
            <p:ph type="body" idx="1" hasCustomPrompt="1"/>
            <p:custDataLst>
              <p:tags r:id="rId4"/>
            </p:custDataLst>
          </p:nvPr>
        </p:nvSpPr>
        <p:spPr>
          <a:xfrm>
            <a:off x="2364160" y="3343275"/>
            <a:ext cx="7463680" cy="867537"/>
          </a:xfrm>
          <a:ln w="3175">
            <a:miter lim="400000"/>
          </a:ln>
        </p:spPr>
        <p:txBody>
          <a:bodyPr vert="horz" wrap="square" lIns="101600" tIns="38100" rIns="76200" bIns="38100" rtlCol="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400" b="0" i="0" u="none" strike="noStrike" kern="1200" cap="none" spc="200" normalizeH="0" baseline="0" noProof="1" dirty="0">
                <a:solidFill>
                  <a:schemeClr val="accent1"/>
                </a:solidFill>
                <a:uFillTx/>
                <a:latin typeface="+mn-lt"/>
                <a:ea typeface="+mn-ea"/>
                <a:cs typeface="YouSheBiaoTiHei"/>
                <a:sym typeface="YouSheBiaoTiHei"/>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7" name="标题 2"/>
          <p:cNvSpPr/>
          <p:nvPr>
            <p:ph type="title" idx="2" hasCustomPrompt="1"/>
            <p:custDataLst>
              <p:tags r:id="rId5"/>
            </p:custDataLst>
          </p:nvPr>
        </p:nvSpPr>
        <p:spPr>
          <a:xfrm>
            <a:off x="2364795" y="1736090"/>
            <a:ext cx="7462410" cy="1583690"/>
          </a:xfrm>
          <a:ln w="3175">
            <a:miter lim="400000"/>
          </a:ln>
        </p:spPr>
        <p:txBody>
          <a:bodyPr vert="horz" wrap="square" lIns="101600" tIns="38100" rIns="635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9200" b="0" i="0" u="none" strike="noStrike" kern="1200" cap="none" spc="300" normalizeH="0" baseline="0" noProof="1" dirty="0">
                <a:solidFill>
                  <a:schemeClr val="accent1"/>
                </a:solidFill>
                <a:uFillTx/>
                <a:latin typeface="+mj-lt"/>
                <a:ea typeface="+mj-ea"/>
                <a:cs typeface="YouSheBiaoTiHei"/>
                <a:sym typeface="YouSheBiaoTiHei"/>
              </a:defRPr>
            </a:lvl1pPr>
          </a:lstStyle>
          <a:p>
            <a:pPr lvl="0"/>
            <a:r>
              <a:rPr>
                <a:sym typeface="+mn-ea"/>
              </a:rPr>
              <a:t>编辑标题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title"/>
            <p:custDataLst>
              <p:tags r:id="rId4"/>
            </p:custDataLst>
          </p:nvPr>
        </p:nvSpPr>
        <p:spPr/>
        <p:txBody>
          <a:bodyPr/>
          <a:lstStyle>
            <a:lvl1pPr>
              <a:defRPr baseline="0">
                <a:solidFill>
                  <a:schemeClr val="tx1"/>
                </a:solidFill>
                <a:latin typeface="+mj-lt"/>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mn-lt"/>
                <a:ea typeface="+mn-ea"/>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mn-lt"/>
                <a:ea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292800" y="304200"/>
            <a:ext cx="11606400" cy="62496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mj-lt"/>
                <a:ea typeface="+mj-ea"/>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mn-lt"/>
                <a:ea typeface="+mn-ea"/>
              </a:defRPr>
            </a:lvl1pPr>
            <a:lvl2pPr>
              <a:defRPr baseline="0">
                <a:solidFill>
                  <a:schemeClr val="tx1"/>
                </a:solidFill>
                <a:latin typeface="+mn-lt"/>
                <a:ea typeface="+mn-ea"/>
              </a:defRPr>
            </a:lvl2pPr>
            <a:lvl3pPr>
              <a:defRPr baseline="0">
                <a:solidFill>
                  <a:schemeClr val="tx1"/>
                </a:solidFill>
                <a:latin typeface="+mn-lt"/>
                <a:ea typeface="+mn-ea"/>
              </a:defRPr>
            </a:lvl3pPr>
            <a:lvl4pPr>
              <a:defRPr baseline="0">
                <a:solidFill>
                  <a:schemeClr val="tx1"/>
                </a:solidFill>
                <a:latin typeface="+mn-lt"/>
                <a:ea typeface="+mn-ea"/>
              </a:defRPr>
            </a:lvl4pPr>
            <a:lvl5pPr>
              <a:defRPr baseline="0">
                <a:solidFill>
                  <a:schemeClr val="tx1"/>
                </a:solidFill>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mn-lt"/>
                <a:ea typeface="+mn-ea"/>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mn-lt"/>
                <a:ea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8" name="图片 7"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4823460" cy="6866255"/>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nchorCtr="0"/>
          <a:lstStyle>
            <a:lvl1pPr>
              <a:defRPr sz="3600" baseline="0">
                <a:solidFill>
                  <a:schemeClr val="tx1"/>
                </a:solidFill>
                <a:latin typeface="+mj-lt"/>
                <a:ea typeface="+mj-ea"/>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mn-lt"/>
                <a:ea typeface="+mn-ea"/>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mn-lt"/>
                <a:ea typeface="+mn-ea"/>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solidFill>
                <a:latin typeface="+mn-lt"/>
                <a:ea typeface="+mn-ea"/>
              </a:defRPr>
            </a:lvl1pPr>
            <a:lvl2pPr>
              <a:defRPr baseline="0">
                <a:solidFill>
                  <a:schemeClr val="tx1"/>
                </a:solidFill>
                <a:latin typeface="+mn-lt"/>
                <a:ea typeface="+mn-ea"/>
              </a:defRPr>
            </a:lvl2pPr>
            <a:lvl3pPr>
              <a:defRPr baseline="0">
                <a:solidFill>
                  <a:schemeClr val="tx1"/>
                </a:solidFill>
                <a:latin typeface="+mn-lt"/>
                <a:ea typeface="+mn-ea"/>
              </a:defRPr>
            </a:lvl3pPr>
            <a:lvl4pPr>
              <a:defRPr baseline="0">
                <a:solidFill>
                  <a:schemeClr val="tx1"/>
                </a:solidFill>
                <a:latin typeface="+mn-lt"/>
                <a:ea typeface="+mn-ea"/>
              </a:defRPr>
            </a:lvl4pPr>
            <a:lvl5pPr>
              <a:defRPr baseline="0">
                <a:solidFill>
                  <a:schemeClr val="tx1"/>
                </a:solidFill>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mn-lt"/>
                <a:ea typeface="+mn-ea"/>
              </a:defRPr>
            </a:lvl1pPr>
            <a:lvl2pPr>
              <a:defRPr baseline="0">
                <a:solidFill>
                  <a:schemeClr val="tx1"/>
                </a:solidFill>
                <a:latin typeface="+mn-lt"/>
                <a:ea typeface="+mn-ea"/>
              </a:defRPr>
            </a:lvl2pPr>
            <a:lvl3pPr>
              <a:defRPr baseline="0">
                <a:solidFill>
                  <a:schemeClr val="tx1"/>
                </a:solidFill>
                <a:latin typeface="+mn-lt"/>
                <a:ea typeface="+mn-ea"/>
              </a:defRPr>
            </a:lvl3pPr>
            <a:lvl4pPr>
              <a:defRPr baseline="0">
                <a:solidFill>
                  <a:schemeClr val="tx1"/>
                </a:solidFill>
                <a:latin typeface="+mn-lt"/>
                <a:ea typeface="+mn-ea"/>
              </a:defRPr>
            </a:lvl4pPr>
            <a:lvl5pPr>
              <a:defRPr baseline="0">
                <a:solidFill>
                  <a:schemeClr val="tx1"/>
                </a:solidFill>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8" name="图片 7"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12192000" cy="2664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solidFill>
                <a:latin typeface="+mj-lt"/>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mn-lt"/>
                <a:ea typeface="+mn-ea"/>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mn-lt"/>
                <a:ea typeface="+mn-ea"/>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solidFill>
                <a:latin typeface="+mn-lt"/>
                <a:ea typeface="+mn-ea"/>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solidFill>
                <a:latin typeface="+mn-lt"/>
                <a:ea typeface="+mn-ea"/>
              </a:defRPr>
            </a:lvl1pPr>
            <a:lvl2pPr>
              <a:defRPr baseline="0">
                <a:solidFill>
                  <a:schemeClr val="tx1"/>
                </a:solidFill>
                <a:latin typeface="+mn-lt"/>
                <a:ea typeface="+mn-ea"/>
              </a:defRPr>
            </a:lvl2pPr>
            <a:lvl3pPr>
              <a:defRPr baseline="0">
                <a:solidFill>
                  <a:schemeClr val="tx1"/>
                </a:solidFill>
                <a:latin typeface="+mn-lt"/>
                <a:ea typeface="+mn-ea"/>
              </a:defRPr>
            </a:lvl3pPr>
            <a:lvl4pPr>
              <a:defRPr baseline="0">
                <a:solidFill>
                  <a:schemeClr val="tx1"/>
                </a:solidFill>
                <a:latin typeface="+mn-lt"/>
                <a:ea typeface="+mn-ea"/>
              </a:defRPr>
            </a:lvl4pPr>
            <a:lvl5pPr>
              <a:defRPr baseline="0">
                <a:solidFill>
                  <a:schemeClr val="tx1"/>
                </a:solidFill>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5029201"/>
            <a:ext cx="12192000" cy="1828799"/>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nchorCtr="0"/>
          <a:lstStyle>
            <a:lvl1pPr algn="ctr">
              <a:defRPr sz="3200" baseline="0">
                <a:solidFill>
                  <a:schemeClr val="tx1"/>
                </a:solidFill>
                <a:latin typeface="+mj-lt"/>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mn-lt"/>
                <a:ea typeface="+mn-ea"/>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mn-lt"/>
                <a:ea typeface="+mn-ea"/>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solidFill>
                <a:latin typeface="+mn-lt"/>
                <a:ea typeface="+mn-ea"/>
              </a:defRPr>
            </a:lvl1pPr>
            <a:lvl2pPr>
              <a:defRPr baseline="0">
                <a:solidFill>
                  <a:schemeClr val="tx1"/>
                </a:solidFill>
                <a:latin typeface="+mn-lt"/>
                <a:ea typeface="+mn-ea"/>
              </a:defRPr>
            </a:lvl2pPr>
            <a:lvl3pPr>
              <a:defRPr baseline="0">
                <a:solidFill>
                  <a:schemeClr val="tx1"/>
                </a:solidFill>
                <a:latin typeface="+mn-lt"/>
                <a:ea typeface="+mn-ea"/>
              </a:defRPr>
            </a:lvl3pPr>
            <a:lvl4pPr>
              <a:defRPr baseline="0">
                <a:solidFill>
                  <a:schemeClr val="tx1"/>
                </a:solidFill>
                <a:latin typeface="+mn-lt"/>
                <a:ea typeface="+mn-ea"/>
              </a:defRPr>
            </a:lvl4pPr>
            <a:lvl5pPr>
              <a:defRPr baseline="0">
                <a:solidFill>
                  <a:schemeClr val="tx1"/>
                </a:solidFill>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tx1"/>
                </a:solidFill>
                <a:latin typeface="+mn-lt"/>
                <a:ea typeface="+mn-ea"/>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12192000" cy="9144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p:custDataLst>
              <p:tags r:id="rId5"/>
            </p:custDataLst>
          </p:nvPr>
        </p:nvSpPr>
        <p:spPr>
          <a:xfrm>
            <a:off x="579600" y="237600"/>
            <a:ext cx="11037600" cy="441964"/>
          </a:xfrm>
        </p:spPr>
        <p:txBody>
          <a:bodyPr/>
          <a:lstStyle>
            <a:lvl1pPr>
              <a:defRPr baseline="0">
                <a:solidFill>
                  <a:schemeClr val="tx1"/>
                </a:solidFill>
                <a:latin typeface="+mj-lt"/>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mn-lt"/>
                <a:ea typeface="+mn-ea"/>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mn-lt"/>
                <a:ea typeface="+mn-ea"/>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solidFill>
                  <a:schemeClr val="tx1"/>
                </a:solidFill>
                <a:latin typeface="+mn-lt"/>
                <a:ea typeface="+mn-ea"/>
              </a:defRPr>
            </a:lvl1pPr>
            <a:lvl2pPr>
              <a:defRPr baseline="0">
                <a:solidFill>
                  <a:schemeClr val="tx1"/>
                </a:solidFill>
                <a:latin typeface="+mn-lt"/>
                <a:ea typeface="+mn-ea"/>
              </a:defRPr>
            </a:lvl2pPr>
            <a:lvl3pPr>
              <a:defRPr baseline="0">
                <a:solidFill>
                  <a:schemeClr val="tx1"/>
                </a:solidFill>
                <a:latin typeface="+mn-lt"/>
                <a:ea typeface="+mn-ea"/>
              </a:defRPr>
            </a:lvl3pPr>
            <a:lvl4pPr>
              <a:defRPr baseline="0">
                <a:solidFill>
                  <a:schemeClr val="tx1"/>
                </a:solidFill>
                <a:latin typeface="+mn-lt"/>
                <a:ea typeface="+mn-ea"/>
              </a:defRPr>
            </a:lvl4pPr>
            <a:lvl5pPr>
              <a:defRPr baseline="0">
                <a:solidFill>
                  <a:schemeClr val="tx1"/>
                </a:solidFill>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solidFill>
                  <a:schemeClr val="tx1"/>
                </a:solidFill>
                <a:latin typeface="+mn-lt"/>
                <a:ea typeface="+mn-ea"/>
              </a:defRPr>
            </a:lvl1pPr>
            <a:lvl2pPr>
              <a:defRPr baseline="0">
                <a:solidFill>
                  <a:schemeClr val="tx1"/>
                </a:solidFill>
                <a:latin typeface="+mn-lt"/>
                <a:ea typeface="+mn-ea"/>
              </a:defRPr>
            </a:lvl2pPr>
            <a:lvl3pPr>
              <a:defRPr baseline="0">
                <a:solidFill>
                  <a:schemeClr val="tx1"/>
                </a:solidFill>
                <a:latin typeface="+mn-lt"/>
                <a:ea typeface="+mn-ea"/>
              </a:defRPr>
            </a:lvl3pPr>
            <a:lvl4pPr>
              <a:defRPr baseline="0">
                <a:solidFill>
                  <a:schemeClr val="tx1"/>
                </a:solidFill>
                <a:latin typeface="+mn-lt"/>
                <a:ea typeface="+mn-ea"/>
              </a:defRPr>
            </a:lvl4pPr>
            <a:lvl5pPr>
              <a:defRPr baseline="0">
                <a:solidFill>
                  <a:schemeClr val="tx1"/>
                </a:solidFill>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solidFill>
                  <a:schemeClr val="tx1"/>
                </a:solidFill>
                <a:latin typeface="+mn-lt"/>
                <a:ea typeface="+mn-ea"/>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solidFill>
                  <a:schemeClr val="tx1"/>
                </a:solidFill>
                <a:latin typeface="+mn-lt"/>
                <a:ea typeface="+mn-ea"/>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959224"/>
            <a:ext cx="12192000" cy="4939553"/>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mj-lt"/>
                <a:ea typeface="+mj-ea"/>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mn-lt"/>
                <a:ea typeface="+mn-ea"/>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mn-lt"/>
                <a:ea typeface="+mn-ea"/>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mn-lt"/>
                <a:ea typeface="+mn-ea"/>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6" name="文本占位符 5"/>
          <p:cNvSpPr>
            <a:spLocks noGrp="1"/>
          </p:cNvSpPr>
          <p:nvPr>
            <p:ph type="body" sz="quarter" idx="16" hasCustomPrompt="1"/>
            <p:custDataLst>
              <p:tags r:id="rId8"/>
            </p:custDataLst>
          </p:nvPr>
        </p:nvSpPr>
        <p:spPr>
          <a:xfrm>
            <a:off x="3956051" y="4296410"/>
            <a:ext cx="1755775" cy="408940"/>
          </a:xfrm>
          <a:prstGeom prst="rect">
            <a:avLst/>
          </a:prstGeom>
        </p:spPr>
        <p:txBody>
          <a:bodyPr vert="horz" wrap="square" lIns="90000" tIns="46800" rIns="90000" bIns="46800" anchor="t" anchorCtr="0">
            <a:normAutofit/>
          </a:bodyPr>
          <a:lstStyle>
            <a:lvl1pPr marL="0" marR="0" indent="0" algn="r" rtl="0" eaLnBrk="1" fontAlgn="auto">
              <a:lnSpc>
                <a:spcPct val="130000"/>
              </a:lnSpc>
              <a:spcBef>
                <a:spcPts val="0"/>
              </a:spcBef>
              <a:spcAft>
                <a:spcPts val="1000"/>
              </a:spcAft>
              <a:buClrTx/>
              <a:buSzPts val="1600"/>
              <a:buFont typeface="Arial" panose="020B0604020202020204" pitchFamily="34" charset="0"/>
              <a:buNone/>
              <a:defRPr sz="1600" b="0" spc="150">
                <a:solidFill>
                  <a:schemeClr val="tx1">
                    <a:lumMod val="85000"/>
                    <a:lumOff val="15000"/>
                  </a:schemeClr>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dirty="0"/>
              <a:t>编辑文本</a:t>
            </a:r>
            <a:endParaRPr lang="zh-CN" altLang="en-US" dirty="0"/>
          </a:p>
        </p:txBody>
      </p:sp>
      <p:sp>
        <p:nvSpPr>
          <p:cNvPr id="4" name="文本占位符 3"/>
          <p:cNvSpPr>
            <a:spLocks noGrp="1"/>
          </p:cNvSpPr>
          <p:nvPr>
            <p:ph type="body" sz="quarter" idx="15" hasCustomPrompt="1"/>
            <p:custDataLst>
              <p:tags r:id="rId9"/>
            </p:custDataLst>
          </p:nvPr>
        </p:nvSpPr>
        <p:spPr>
          <a:xfrm>
            <a:off x="3956051" y="4818380"/>
            <a:ext cx="1755775" cy="408940"/>
          </a:xfrm>
          <a:prstGeom prst="rect">
            <a:avLst/>
          </a:prstGeom>
        </p:spPr>
        <p:txBody>
          <a:bodyPr vert="horz" wrap="square" lIns="90000" tIns="46800" rIns="90000" bIns="46800" anchor="t" anchorCtr="0">
            <a:normAutofit/>
          </a:bodyPr>
          <a:lstStyle>
            <a:lvl1pPr marL="0" marR="0" indent="0" algn="r" rtl="0" eaLnBrk="1" fontAlgn="auto">
              <a:lnSpc>
                <a:spcPct val="130000"/>
              </a:lnSpc>
              <a:spcBef>
                <a:spcPts val="0"/>
              </a:spcBef>
              <a:spcAft>
                <a:spcPts val="1000"/>
              </a:spcAft>
              <a:buClrTx/>
              <a:buSzPts val="1600"/>
              <a:buFont typeface="Arial" panose="020B0604020202020204" pitchFamily="34" charset="0"/>
              <a:buNone/>
              <a:defRPr sz="1600" b="0" spc="150">
                <a:solidFill>
                  <a:schemeClr val="tx1">
                    <a:lumMod val="85000"/>
                    <a:lumOff val="15000"/>
                  </a:schemeClr>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8" name="任意多边形 5"/>
          <p:cNvSpPr/>
          <p:nvPr userDrawn="1">
            <p:custDataLst>
              <p:tags r:id="rId10"/>
            </p:custDataLst>
          </p:nvPr>
        </p:nvSpPr>
        <p:spPr>
          <a:xfrm flipH="1">
            <a:off x="4460875" y="1630680"/>
            <a:ext cx="1250950" cy="2414905"/>
          </a:xfrm>
          <a:custGeom>
            <a:avLst/>
            <a:gdLst>
              <a:gd name="connisteX0" fmla="*/ 1885950 w 1896110"/>
              <a:gd name="connsiteY0" fmla="*/ 826135 h 4745355"/>
              <a:gd name="connisteX1" fmla="*/ 1885950 w 1896110"/>
              <a:gd name="connsiteY1" fmla="*/ 0 h 4745355"/>
              <a:gd name="connisteX2" fmla="*/ 0 w 1896110"/>
              <a:gd name="connsiteY2" fmla="*/ 0 h 4745355"/>
              <a:gd name="connisteX3" fmla="*/ 0 w 1896110"/>
              <a:gd name="connsiteY3" fmla="*/ 4745355 h 4745355"/>
              <a:gd name="connisteX4" fmla="*/ 1896110 w 1896110"/>
              <a:gd name="connsiteY4" fmla="*/ 4745355 h 4745355"/>
              <a:gd name="connisteX5" fmla="*/ 1896110 w 1896110"/>
              <a:gd name="connsiteY5" fmla="*/ 4003675 h 47453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896110" h="4745355">
                <a:moveTo>
                  <a:pt x="1885950" y="826135"/>
                </a:moveTo>
                <a:lnTo>
                  <a:pt x="1885950" y="0"/>
                </a:lnTo>
                <a:lnTo>
                  <a:pt x="0" y="0"/>
                </a:lnTo>
                <a:lnTo>
                  <a:pt x="0" y="4745355"/>
                </a:lnTo>
                <a:lnTo>
                  <a:pt x="1896110" y="4745355"/>
                </a:lnTo>
                <a:lnTo>
                  <a:pt x="1896110" y="4003675"/>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标题 2"/>
          <p:cNvSpPr>
            <a:spLocks noGrp="1"/>
          </p:cNvSpPr>
          <p:nvPr>
            <p:ph type="ctrTitle" idx="14" hasCustomPrompt="1"/>
            <p:custDataLst>
              <p:tags r:id="rId11"/>
            </p:custDataLst>
          </p:nvPr>
        </p:nvSpPr>
        <p:spPr>
          <a:xfrm>
            <a:off x="638175" y="2051384"/>
            <a:ext cx="4826001" cy="1093139"/>
          </a:xfrm>
        </p:spPr>
        <p:txBody>
          <a:bodyPr vert="horz" wrap="square" lIns="91440" tIns="45720" rIns="91440" bIns="45720" anchor="b" anchorCtr="0">
            <a:normAutofit/>
          </a:bodyPr>
          <a:lstStyle>
            <a:lvl1pPr marL="0" marR="0" indent="0" algn="r" defTabSz="914400" rtl="0" eaLnBrk="1" fontAlgn="auto" latinLnBrk="0" hangingPunct="1">
              <a:lnSpc>
                <a:spcPct val="100000"/>
              </a:lnSpc>
              <a:spcBef>
                <a:spcPct val="0"/>
              </a:spcBef>
              <a:spcAft>
                <a:spcPts val="0"/>
              </a:spcAft>
              <a:buClrTx/>
              <a:buSzPts val="5400"/>
              <a:buFont typeface="Arial" panose="020B0604020202020204" pitchFamily="34" charset="0"/>
              <a:buNone/>
              <a:defRPr sz="4300" b="0" spc="2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2"/>
            </p:custDataLst>
          </p:nvPr>
        </p:nvSpPr>
        <p:spPr>
          <a:xfrm>
            <a:off x="638175" y="3173897"/>
            <a:ext cx="4826000" cy="471007"/>
          </a:xfrm>
        </p:spPr>
        <p:txBody>
          <a:bodyPr vert="horz" wrap="square" lIns="91440" tIns="45720" rIns="91440" bIns="45720" anchor="t" anchorCtr="0">
            <a:normAutofit/>
          </a:bodyPr>
          <a:lstStyle>
            <a:lvl1pPr marL="0" marR="0" indent="0" algn="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mn-lt"/>
                <a:ea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lt"/>
                <a:ea typeface="+mn-ea"/>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720090"/>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72009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1397000"/>
            <a:ext cx="2032000" cy="4064000"/>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0160000" y="1397000"/>
            <a:ext cx="2032000" cy="4064000"/>
          </a:xfrm>
          <a:prstGeom prst="rect">
            <a:avLst/>
          </a:prstGeom>
        </p:spPr>
      </p:pic>
      <p:sp>
        <p:nvSpPr>
          <p:cNvPr id="7" name="矩形 6"/>
          <p:cNvSpPr/>
          <p:nvPr userDrawn="1">
            <p:custDataLst>
              <p:tags r:id="rId8"/>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4" name="日期占位符 3"/>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标题 1"/>
          <p:cNvSpPr>
            <a:spLocks noGrp="1"/>
          </p:cNvSpPr>
          <p:nvPr>
            <p:ph type="ctrTitle" idx="13" hasCustomPrompt="1"/>
            <p:custDataLst>
              <p:tags r:id="rId12"/>
            </p:custDataLst>
          </p:nvPr>
        </p:nvSpPr>
        <p:spPr>
          <a:xfrm>
            <a:off x="5279390" y="863585"/>
            <a:ext cx="1633220" cy="4660915"/>
          </a:xfrm>
        </p:spPr>
        <p:txBody>
          <a:bodyPr vert="eaVert" wrap="square" lIns="91440" tIns="45720" rIns="91440" bIns="45720" anchor="ctr" anchorCtr="0">
            <a:normAutofit/>
          </a:bodyPr>
          <a:lstStyle>
            <a:lvl1pPr marL="0" marR="0" indent="0" algn="ctr" defTabSz="914400" rtl="0" eaLnBrk="1" fontAlgn="auto" latinLnBrk="0" hangingPunct="1">
              <a:lnSpc>
                <a:spcPct val="100000"/>
              </a:lnSpc>
              <a:spcBef>
                <a:spcPct val="0"/>
              </a:spcBef>
              <a:spcAft>
                <a:spcPts val="0"/>
              </a:spcAft>
              <a:buClrTx/>
              <a:buSzPts val="7200"/>
              <a:buFont typeface="Arial" panose="020B0604020202020204" pitchFamily="34" charset="0"/>
              <a:buNone/>
              <a:defRPr sz="7200" b="0" spc="8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720090"/>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72009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email"/>
          <a:stretch>
            <a:fillRect/>
          </a:stretch>
        </p:blipFill>
        <p:spPr>
          <a:xfrm>
            <a:off x="0" y="0"/>
            <a:ext cx="720090" cy="720090"/>
          </a:xfrm>
          <a:prstGeom prst="rect">
            <a:avLst/>
          </a:prstGeom>
        </p:spPr>
      </p:pic>
      <p:pic>
        <p:nvPicPr>
          <p:cNvPr id="10" name="图片 9"/>
          <p:cNvPicPr/>
          <p:nvPr userDrawn="1">
            <p:custDataLst>
              <p:tags r:id="rId5"/>
            </p:custDataLst>
          </p:nvPr>
        </p:nvPicPr>
        <p:blipFill>
          <a:blip r:embed="rId6" r:link="rId7" cstate="email"/>
          <a:stretch>
            <a:fillRect/>
          </a:stretch>
        </p:blipFill>
        <p:spPr>
          <a:xfrm>
            <a:off x="11471910" y="0"/>
            <a:ext cx="720090" cy="72009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304800" y="1234440"/>
            <a:ext cx="4389120" cy="4389120"/>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6137910"/>
            <a:ext cx="720090" cy="720090"/>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720090"/>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720090"/>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720090"/>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720090"/>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720090"/>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720090"/>
          </a:xfrm>
          <a:prstGeom prst="rect">
            <a:avLst/>
          </a:prstGeom>
        </p:spPr>
      </p:pic>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8" name="任意多边形 1"/>
          <p:cNvSpPr/>
          <p:nvPr userDrawn="1">
            <p:custDataLst>
              <p:tags r:id="rId8"/>
            </p:custDataLst>
          </p:nvPr>
        </p:nvSpPr>
        <p:spPr>
          <a:xfrm flipH="1">
            <a:off x="4300220" y="2057717"/>
            <a:ext cx="1250950" cy="2742565"/>
          </a:xfrm>
          <a:custGeom>
            <a:avLst/>
            <a:gdLst>
              <a:gd name="connisteX0" fmla="*/ 1885950 w 1896110"/>
              <a:gd name="connsiteY0" fmla="*/ 826135 h 4745355"/>
              <a:gd name="connisteX1" fmla="*/ 1885950 w 1896110"/>
              <a:gd name="connsiteY1" fmla="*/ 0 h 4745355"/>
              <a:gd name="connisteX2" fmla="*/ 0 w 1896110"/>
              <a:gd name="connsiteY2" fmla="*/ 0 h 4745355"/>
              <a:gd name="connisteX3" fmla="*/ 0 w 1896110"/>
              <a:gd name="connsiteY3" fmla="*/ 4745355 h 4745355"/>
              <a:gd name="connisteX4" fmla="*/ 1896110 w 1896110"/>
              <a:gd name="connsiteY4" fmla="*/ 4745355 h 4745355"/>
              <a:gd name="connisteX5" fmla="*/ 1896110 w 1896110"/>
              <a:gd name="connsiteY5" fmla="*/ 4003675 h 47453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896110" h="4745355">
                <a:moveTo>
                  <a:pt x="1885950" y="826135"/>
                </a:moveTo>
                <a:lnTo>
                  <a:pt x="1885950" y="0"/>
                </a:lnTo>
                <a:lnTo>
                  <a:pt x="0" y="0"/>
                </a:lnTo>
                <a:lnTo>
                  <a:pt x="0" y="4745355"/>
                </a:lnTo>
                <a:lnTo>
                  <a:pt x="1896110" y="4745355"/>
                </a:lnTo>
                <a:lnTo>
                  <a:pt x="1896110" y="4003675"/>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7" name="文本占位符 6"/>
          <p:cNvSpPr>
            <a:spLocks noGrp="1"/>
          </p:cNvSpPr>
          <p:nvPr>
            <p:ph type="body" idx="14" hasCustomPrompt="1"/>
            <p:custDataLst>
              <p:tags r:id="rId9"/>
            </p:custDataLst>
          </p:nvPr>
        </p:nvSpPr>
        <p:spPr>
          <a:xfrm>
            <a:off x="798830" y="3831030"/>
            <a:ext cx="4359910" cy="556577"/>
          </a:xfrm>
        </p:spPr>
        <p:txBody>
          <a:bodyPr vert="horz" wrap="square" lIns="91440" tIns="45720" rIns="91440" bIns="45720" anchor="t" anchorCtr="0">
            <a:normAutofit/>
          </a:bodyPr>
          <a:lstStyle>
            <a:lvl1pPr marL="0" marR="0" indent="0" algn="r" rtl="0" eaLnBrk="1" fontAlgn="auto">
              <a:lnSpc>
                <a:spcPct val="100000"/>
              </a:lnSpc>
              <a:spcBef>
                <a:spcPts val="0"/>
              </a:spcBef>
              <a:spcAft>
                <a:spcPts val="0"/>
              </a:spcAft>
              <a:buClrTx/>
              <a:buSzPts val="2000"/>
              <a:buFont typeface="Arial" panose="020B0604020202020204" pitchFamily="34" charset="0"/>
              <a:buNone/>
              <a:defRPr sz="2400" b="0" spc="200">
                <a:solidFill>
                  <a:schemeClr val="tx1">
                    <a:lumMod val="85000"/>
                    <a:lumOff val="15000"/>
                  </a:schemeClr>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单击此处编辑副标题</a:t>
            </a:r>
            <a:endParaRPr lang="zh-CN" altLang="en-US" dirty="0"/>
          </a:p>
        </p:txBody>
      </p:sp>
      <p:sp>
        <p:nvSpPr>
          <p:cNvPr id="2" name="标题 1"/>
          <p:cNvSpPr>
            <a:spLocks noGrp="1"/>
          </p:cNvSpPr>
          <p:nvPr>
            <p:ph type="title" idx="13" hasCustomPrompt="1"/>
            <p:custDataLst>
              <p:tags r:id="rId10"/>
            </p:custDataLst>
          </p:nvPr>
        </p:nvSpPr>
        <p:spPr>
          <a:xfrm>
            <a:off x="798830" y="2562542"/>
            <a:ext cx="4359910" cy="1172210"/>
          </a:xfrm>
        </p:spPr>
        <p:txBody>
          <a:bodyPr vert="horz" wrap="square" lIns="91440" tIns="45720" rIns="91440" bIns="45720" anchor="b" anchorCtr="0">
            <a:normAutofit/>
          </a:bodyPr>
          <a:lstStyle>
            <a:lvl1pPr marL="0" marR="0" indent="0" algn="r"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形状, 圆圈&#10;&#10;描述已自动生成"/>
          <p:cNvPicPr>
            <a:picLocks noChangeAspect="1"/>
          </p:cNvPicPr>
          <p:nvPr>
            <p:custDataLst>
              <p:tags r:id="rId2"/>
            </p:custDataLst>
          </p:nvPr>
        </p:nvPicPr>
        <p:blipFill>
          <a:blip r:embed="rId3"/>
          <a:stretch>
            <a:fillRect/>
          </a:stretch>
        </p:blipFill>
        <p:spPr>
          <a:xfrm>
            <a:off x="0" y="-21"/>
            <a:ext cx="12192000" cy="6858041"/>
          </a:xfrm>
          <a:prstGeom prst="rect">
            <a:avLst/>
          </a:prstGeom>
        </p:spPr>
      </p:pic>
      <p:pic>
        <p:nvPicPr>
          <p:cNvPr id="2" name="图片 1" descr="卡通人物&#10;&#10;低可信度描述已自动生成"/>
          <p:cNvPicPr>
            <a:picLocks noChangeAspect="1"/>
          </p:cNvPicPr>
          <p:nvPr>
            <p:custDataLst>
              <p:tags r:id="rId4"/>
            </p:custDataLst>
          </p:nvPr>
        </p:nvPicPr>
        <p:blipFill>
          <a:blip r:embed="rId5"/>
          <a:srcRect/>
          <a:stretch>
            <a:fillRect/>
          </a:stretch>
        </p:blipFill>
        <p:spPr>
          <a:xfrm>
            <a:off x="0" y="3507700"/>
            <a:ext cx="5019040" cy="3350300"/>
          </a:xfrm>
          <a:custGeom>
            <a:avLst/>
            <a:gdLst>
              <a:gd name="connsiteX0" fmla="*/ 0 w 5019040"/>
              <a:gd name="connsiteY0" fmla="*/ 0 h 3349645"/>
              <a:gd name="connsiteX1" fmla="*/ 5019040 w 5019040"/>
              <a:gd name="connsiteY1" fmla="*/ 0 h 3349645"/>
              <a:gd name="connsiteX2" fmla="*/ 5019040 w 5019040"/>
              <a:gd name="connsiteY2" fmla="*/ 3349645 h 3349645"/>
              <a:gd name="connsiteX3" fmla="*/ 0 w 5019040"/>
              <a:gd name="connsiteY3" fmla="*/ 3349645 h 3349645"/>
            </a:gdLst>
            <a:ahLst/>
            <a:cxnLst>
              <a:cxn ang="0">
                <a:pos x="connsiteX0" y="connsiteY0"/>
              </a:cxn>
              <a:cxn ang="0">
                <a:pos x="connsiteX1" y="connsiteY1"/>
              </a:cxn>
              <a:cxn ang="0">
                <a:pos x="connsiteX2" y="connsiteY2"/>
              </a:cxn>
              <a:cxn ang="0">
                <a:pos x="connsiteX3" y="connsiteY3"/>
              </a:cxn>
            </a:cxnLst>
            <a:rect l="l" t="t" r="r" b="b"/>
            <a:pathLst>
              <a:path w="5019040" h="3349645">
                <a:moveTo>
                  <a:pt x="0" y="0"/>
                </a:moveTo>
                <a:lnTo>
                  <a:pt x="5019040" y="0"/>
                </a:lnTo>
                <a:lnTo>
                  <a:pt x="5019040" y="3349645"/>
                </a:lnTo>
                <a:lnTo>
                  <a:pt x="0" y="3349645"/>
                </a:lnTo>
                <a:close/>
              </a:path>
            </a:pathLst>
          </a:custGeom>
        </p:spPr>
      </p:pic>
      <p:pic>
        <p:nvPicPr>
          <p:cNvPr id="7" name="图片 6" descr="黑白色的花&#10;&#10;中度可信度描述已自动生成"/>
          <p:cNvPicPr>
            <a:picLocks noChangeAspect="1"/>
          </p:cNvPicPr>
          <p:nvPr>
            <p:custDataLst>
              <p:tags r:id="rId6"/>
            </p:custDataLst>
          </p:nvPr>
        </p:nvPicPr>
        <p:blipFill>
          <a:blip r:embed="rId7"/>
          <a:srcRect/>
          <a:stretch>
            <a:fillRect/>
          </a:stretch>
        </p:blipFill>
        <p:spPr>
          <a:xfrm>
            <a:off x="8750300" y="0"/>
            <a:ext cx="3441700" cy="3046772"/>
          </a:xfrm>
          <a:custGeom>
            <a:avLst/>
            <a:gdLst>
              <a:gd name="connsiteX0" fmla="*/ 0 w 3441065"/>
              <a:gd name="connsiteY0" fmla="*/ 0 h 3046116"/>
              <a:gd name="connsiteX1" fmla="*/ 3441065 w 3441065"/>
              <a:gd name="connsiteY1" fmla="*/ 0 h 3046116"/>
              <a:gd name="connsiteX2" fmla="*/ 3441065 w 3441065"/>
              <a:gd name="connsiteY2" fmla="*/ 3046116 h 3046116"/>
              <a:gd name="connsiteX3" fmla="*/ 0 w 3441065"/>
              <a:gd name="connsiteY3" fmla="*/ 3046116 h 3046116"/>
            </a:gdLst>
            <a:ahLst/>
            <a:cxnLst>
              <a:cxn ang="0">
                <a:pos x="connsiteX0" y="connsiteY0"/>
              </a:cxn>
              <a:cxn ang="0">
                <a:pos x="connsiteX1" y="connsiteY1"/>
              </a:cxn>
              <a:cxn ang="0">
                <a:pos x="connsiteX2" y="connsiteY2"/>
              </a:cxn>
              <a:cxn ang="0">
                <a:pos x="connsiteX3" y="connsiteY3"/>
              </a:cxn>
            </a:cxnLst>
            <a:rect l="l" t="t" r="r" b="b"/>
            <a:pathLst>
              <a:path w="3441065" h="3046116">
                <a:moveTo>
                  <a:pt x="0" y="0"/>
                </a:moveTo>
                <a:lnTo>
                  <a:pt x="3441065" y="0"/>
                </a:lnTo>
                <a:lnTo>
                  <a:pt x="3441065" y="3046116"/>
                </a:lnTo>
                <a:lnTo>
                  <a:pt x="0" y="3046116"/>
                </a:lnTo>
                <a:close/>
              </a:path>
            </a:pathLst>
          </a:custGeom>
        </p:spPr>
      </p:pic>
      <p:sp>
        <p:nvSpPr>
          <p:cNvPr id="4" name="日期占位符 3"/>
          <p:cNvSpPr>
            <a:spLocks noGrp="1"/>
          </p:cNvSpPr>
          <p:nvPr>
            <p:ph type="dt" sz="half" idx="10"/>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mn-lt"/>
                <a:ea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lt"/>
                <a:ea typeface="+mn-ea"/>
              </a:defRPr>
            </a:lvl1pPr>
          </a:lstStyle>
          <a:p>
            <a:fld id="{49AE70B2-8BF9-45C0-BB95-33D1B9D3A854}" type="slidenum">
              <a:rPr lang="zh-CN" altLang="en-US" smtClean="0"/>
            </a:fld>
            <a:endParaRPr lang="zh-CN" altLang="en-US"/>
          </a:p>
        </p:txBody>
      </p:sp>
      <p:sp>
        <p:nvSpPr>
          <p:cNvPr id="8" name="副标题 2"/>
          <p:cNvSpPr/>
          <p:nvPr>
            <p:ph type="subTitle" idx="1" hasCustomPrompt="1"/>
            <p:custDataLst>
              <p:tags r:id="rId8"/>
            </p:custDataLst>
          </p:nvPr>
        </p:nvSpPr>
        <p:spPr>
          <a:xfrm>
            <a:off x="1987550" y="3300095"/>
            <a:ext cx="8179435" cy="1822437"/>
          </a:xfrm>
          <a:ln>
            <a:solidFill>
              <a:srgbClr val="FF0000">
                <a:alpha val="0"/>
              </a:srgbClr>
            </a:solidFill>
          </a:ln>
        </p:spPr>
        <p:txBody>
          <a:bodyPr vert="horz" wrap="square" lIns="101600" tIns="0" rIns="82550" bIns="0" rtlCol="0" anchor="t"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800" cap="none" spc="1000" normalizeH="0" baseline="0" noProof="1" dirty="0">
                <a:solidFill>
                  <a:schemeClr val="accent1"/>
                </a:solidFill>
                <a:uFillTx/>
                <a:latin typeface="+mn-lt"/>
                <a:ea typeface="+mn-ea"/>
                <a:cs typeface="Arial" panose="020B0604020202020204" pitchFamily="34" charset="0"/>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9" name="标题 5"/>
          <p:cNvSpPr/>
          <p:nvPr>
            <p:ph type="ctrTitle" idx="2" hasCustomPrompt="1"/>
            <p:custDataLst>
              <p:tags r:id="rId9"/>
            </p:custDataLst>
          </p:nvPr>
        </p:nvSpPr>
        <p:spPr>
          <a:xfrm>
            <a:off x="2025015" y="1736090"/>
            <a:ext cx="8179435" cy="1322070"/>
          </a:xfrm>
          <a:ln>
            <a:solidFill>
              <a:srgbClr val="FF0000">
                <a:alpha val="0"/>
              </a:srgbClr>
            </a:solidFill>
          </a:ln>
        </p:spPr>
        <p:txBody>
          <a:bodyPr vert="horz" wrap="square" lIns="101600" tIns="38100" rIns="762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7400" b="0" i="0" u="none" strike="noStrike" kern="1200" cap="none" spc="1540" normalizeH="0" baseline="0" noProof="1" dirty="0">
                <a:solidFill>
                  <a:schemeClr val="accent1"/>
                </a:solidFill>
                <a:uFillTx/>
                <a:latin typeface="+mj-lt"/>
                <a:ea typeface="+mj-ea"/>
                <a:cs typeface="+mn-cs"/>
              </a:defRPr>
            </a:lvl1pPr>
          </a:lstStyle>
          <a:p>
            <a:pPr lvl="0"/>
            <a:r>
              <a:rPr>
                <a:sym typeface="+mn-ea"/>
              </a:rPr>
              <a:t>编辑标题</a:t>
            </a:r>
            <a:endParaRPr>
              <a:sym typeface="+mn-e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0" y="0"/>
            <a:ext cx="720090" cy="720090"/>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720090"/>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9" name="图片 8"/>
          <p:cNvPicPr/>
          <p:nvPr userDrawn="1">
            <p:custDataLst>
              <p:tags r:id="rId3"/>
            </p:custDataLst>
          </p:nvPr>
        </p:nvPicPr>
        <p:blipFill>
          <a:blip r:embed="rId4" r:link="rId5" cstate="email"/>
          <a:stretch>
            <a:fillRect/>
          </a:stretch>
        </p:blipFill>
        <p:spPr>
          <a:xfrm>
            <a:off x="0" y="0"/>
            <a:ext cx="720090" cy="720090"/>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720090"/>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8" name="图片 7"/>
          <p:cNvPicPr/>
          <p:nvPr userDrawn="1">
            <p:custDataLst>
              <p:tags r:id="rId3"/>
            </p:custDataLst>
          </p:nvPr>
        </p:nvPicPr>
        <p:blipFill>
          <a:blip r:embed="rId4" r:link="rId5" cstate="email"/>
          <a:stretch>
            <a:fillRect/>
          </a:stretch>
        </p:blipFill>
        <p:spPr>
          <a:xfrm>
            <a:off x="11471910" y="0"/>
            <a:ext cx="720090" cy="720090"/>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userDrawn="1">
            <p:custDataLst>
              <p:tags r:id="rId3"/>
            </p:custDataLst>
          </p:nvPr>
        </p:nvPicPr>
        <p:blipFill>
          <a:blip r:embed="rId4" r:link="rId5" cstate="email"/>
          <a:stretch>
            <a:fillRect/>
          </a:stretch>
        </p:blipFill>
        <p:spPr>
          <a:xfrm>
            <a:off x="0" y="0"/>
            <a:ext cx="720090" cy="720090"/>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720090"/>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userDrawn="1">
            <p:custDataLst>
              <p:tags r:id="rId3"/>
            </p:custDataLst>
          </p:nvPr>
        </p:nvPicPr>
        <p:blipFill>
          <a:blip r:embed="rId4" r:link="rId5" cstate="email"/>
          <a:stretch>
            <a:fillRect/>
          </a:stretch>
        </p:blipFill>
        <p:spPr>
          <a:xfrm>
            <a:off x="0" y="0"/>
            <a:ext cx="720090" cy="720090"/>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720090"/>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2" name="图片 11"/>
          <p:cNvPicPr/>
          <p:nvPr userDrawn="1">
            <p:custDataLst>
              <p:tags r:id="rId3"/>
            </p:custDataLst>
          </p:nvPr>
        </p:nvPicPr>
        <p:blipFill>
          <a:blip r:embed="rId4" r:link="rId5" cstate="email"/>
          <a:stretch>
            <a:fillRect/>
          </a:stretch>
        </p:blipFill>
        <p:spPr>
          <a:xfrm>
            <a:off x="11471910" y="6137910"/>
            <a:ext cx="720090" cy="720090"/>
          </a:xfrm>
          <a:prstGeom prst="rect">
            <a:avLst/>
          </a:prstGeom>
        </p:spPr>
      </p:pic>
      <p:pic>
        <p:nvPicPr>
          <p:cNvPr id="10" name="图片 9"/>
          <p:cNvPicPr/>
          <p:nvPr userDrawn="1">
            <p:custDataLst>
              <p:tags r:id="rId6"/>
            </p:custDataLst>
          </p:nvPr>
        </p:nvPicPr>
        <p:blipFill>
          <a:blip r:embed="rId7" r:link="rId8" cstate="email"/>
          <a:stretch>
            <a:fillRect/>
          </a:stretch>
        </p:blipFill>
        <p:spPr>
          <a:xfrm>
            <a:off x="0" y="6137910"/>
            <a:ext cx="720090" cy="720090"/>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9" name="图片 8"/>
          <p:cNvPicPr/>
          <p:nvPr userDrawn="1">
            <p:custDataLst>
              <p:tags r:id="rId3"/>
            </p:custDataLst>
          </p:nvPr>
        </p:nvPicPr>
        <p:blipFill>
          <a:blip r:embed="rId4" r:link="rId5" cstate="email"/>
          <a:stretch>
            <a:fillRect/>
          </a:stretch>
        </p:blipFill>
        <p:spPr>
          <a:xfrm>
            <a:off x="10571797" y="5237797"/>
            <a:ext cx="1620202" cy="1620202"/>
          </a:xfrm>
          <a:prstGeom prst="rect">
            <a:avLst/>
          </a:prstGeom>
        </p:spPr>
      </p:pic>
      <p:pic>
        <p:nvPicPr>
          <p:cNvPr id="8" name="图片 7"/>
          <p:cNvPicPr/>
          <p:nvPr userDrawn="1">
            <p:custDataLst>
              <p:tags r:id="rId6"/>
            </p:custDataLst>
          </p:nvPr>
        </p:nvPicPr>
        <p:blipFill>
          <a:blip r:embed="rId7" r:link="rId8" cstate="email"/>
          <a:stretch>
            <a:fillRect/>
          </a:stretch>
        </p:blipFill>
        <p:spPr>
          <a:xfrm>
            <a:off x="0" y="5237797"/>
            <a:ext cx="1620202" cy="1620202"/>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2" name="副标题 2"/>
          <p:cNvSpPr/>
          <p:nvPr>
            <p:ph type="subTitle" idx="3" hasCustomPrompt="1"/>
            <p:custDataLst>
              <p:tags r:id="rId4"/>
            </p:custDataLst>
          </p:nvPr>
        </p:nvSpPr>
        <p:spPr>
          <a:xfrm>
            <a:off x="1652270" y="1938534"/>
            <a:ext cx="8890064" cy="1633142"/>
          </a:xfrm>
        </p:spPr>
        <p:txBody>
          <a:bodyPr vert="horz" wrap="square" lIns="0" tIns="0" rIns="0" bIns="0" rtlCol="0" anchor="b" anchorCtr="0">
            <a:normAutofit/>
          </a:bodyPr>
          <a:lstStyle>
            <a:lvl1pPr marL="0" marR="0" lvl="0" indent="0" algn="dist"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3" name="标题 5"/>
          <p:cNvSpPr>
            <a:spLocks noGrp="1"/>
          </p:cNvSpPr>
          <p:nvPr>
            <p:ph type="ctrTitle" idx="2" hasCustomPrompt="1"/>
            <p:custDataLst>
              <p:tags r:id="rId5"/>
            </p:custDataLst>
          </p:nvPr>
        </p:nvSpPr>
        <p:spPr>
          <a:xfrm>
            <a:off x="1652270" y="3750746"/>
            <a:ext cx="8890064" cy="1102360"/>
          </a:xfrm>
        </p:spPr>
        <p:txBody>
          <a:bodyPr vert="horz" wrap="square" lIns="0" tIns="0" rIns="0" bIns="0" rtlCol="0" anchor="ctr" anchorCtr="0">
            <a:normAutofit lnSpcReduction="10000"/>
          </a:bodyPr>
          <a:lstStyle>
            <a:lvl1pPr marL="0" marR="0" algn="dist" defTabSz="914400" rtl="0" eaLnBrk="1" fontAlgn="auto" latinLnBrk="0" hangingPunct="1">
              <a:lnSpc>
                <a:spcPct val="100000"/>
              </a:lnSpc>
              <a:spcBef>
                <a:spcPct val="0"/>
              </a:spcBef>
              <a:buClrTx/>
              <a:buSzTx/>
              <a:buFontTx/>
              <a:buNone/>
              <a:defRPr kumimoji="0" lang="zh-CN" altLang="en-US" sz="7165" b="1" i="0" u="none" strike="noStrike" kern="1200" cap="none" spc="0" normalizeH="0" baseline="0" noProof="1" dirty="0">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12" name="图片 11"/>
          <p:cNvPicPr>
            <a:picLocks noChangeAspect="1"/>
          </p:cNvPicPr>
          <p:nvPr>
            <p:custDataLst>
              <p:tags r:id="rId4"/>
            </p:custDataLst>
          </p:nvPr>
        </p:nvPicPr>
        <p:blipFill>
          <a:blip r:embed="rId5"/>
          <a:stretch>
            <a:fillRect/>
          </a:stretch>
        </p:blipFill>
        <p:spPr>
          <a:xfrm>
            <a:off x="11471910" y="613791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1" name="图形 10"/>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215153" y="1811319"/>
            <a:ext cx="2487834" cy="3235350"/>
          </a:xfrm>
          <a:prstGeom prst="rect">
            <a:avLst/>
          </a:prstGeom>
        </p:spPr>
      </p:pic>
      <p:pic>
        <p:nvPicPr>
          <p:cNvPr id="36" name="图片 35"/>
          <p:cNvPicPr>
            <a:picLocks noChangeAspect="1"/>
          </p:cNvPicPr>
          <p:nvPr>
            <p:custDataLst>
              <p:tags r:id="rId5"/>
            </p:custDataLst>
          </p:nvPr>
        </p:nvPicPr>
        <p:blipFill>
          <a:blip r:embed="rId6"/>
          <a:stretch>
            <a:fillRect/>
          </a:stretch>
        </p:blipFill>
        <p:spPr>
          <a:xfrm>
            <a:off x="11471910" y="6137910"/>
            <a:ext cx="720090" cy="720090"/>
          </a:xfrm>
          <a:prstGeom prst="rect">
            <a:avLst/>
          </a:prstGeom>
        </p:spPr>
      </p:pic>
      <p:pic>
        <p:nvPicPr>
          <p:cNvPr id="12" name="图片 11"/>
          <p:cNvPicPr>
            <a:picLocks noChangeAspect="1"/>
          </p:cNvPicPr>
          <p:nvPr>
            <p:custDataLst>
              <p:tags r:id="rId7"/>
            </p:custDataLst>
          </p:nvPr>
        </p:nvPicPr>
        <p:blipFill>
          <a:blip r:embed="rId8"/>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副标题 2"/>
          <p:cNvSpPr/>
          <p:nvPr>
            <p:ph type="subTitle" idx="3" hasCustomPrompt="1"/>
            <p:custDataLst>
              <p:tags r:id="rId9"/>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3" name="标题 3"/>
          <p:cNvSpPr/>
          <p:nvPr>
            <p:ph type="ctrTitle" idx="2" hasCustomPrompt="1"/>
            <p:custDataLst>
              <p:tags r:id="rId10"/>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mn-lt"/>
                <a:ea typeface="+mn-ea"/>
              </a:defRPr>
            </a:lvl1pPr>
            <a:lvl2pPr eaLnBrk="1" fontAlgn="auto" latinLnBrk="0" hangingPunct="1">
              <a:defRPr sz="1600">
                <a:solidFill>
                  <a:schemeClr val="tx1"/>
                </a:solidFill>
                <a:latin typeface="+mn-lt"/>
                <a:ea typeface="+mn-ea"/>
              </a:defRPr>
            </a:lvl2pPr>
            <a:lvl3pPr eaLnBrk="1" fontAlgn="auto" latinLnBrk="0" hangingPunct="1">
              <a:defRPr sz="1600">
                <a:solidFill>
                  <a:schemeClr val="tx1"/>
                </a:solidFill>
                <a:latin typeface="+mn-lt"/>
                <a:ea typeface="+mn-ea"/>
              </a:defRPr>
            </a:lvl3pPr>
            <a:lvl4pPr eaLnBrk="1" fontAlgn="auto" latinLnBrk="0" hangingPunct="1">
              <a:defRPr sz="1600">
                <a:solidFill>
                  <a:schemeClr val="tx1"/>
                </a:solidFill>
                <a:latin typeface="+mn-lt"/>
                <a:ea typeface="+mn-ea"/>
              </a:defRPr>
            </a:lvl4pPr>
            <a:lvl5pPr eaLnBrk="1" fontAlgn="auto" latinLnBrk="0" hangingPunct="1">
              <a:defRPr sz="1600">
                <a:solidFill>
                  <a:schemeClr val="tx1"/>
                </a:solidFill>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mn-lt"/>
                <a:ea typeface="+mn-ea"/>
              </a:defRPr>
            </a:lvl1pPr>
          </a:lstStyle>
          <a:p>
            <a:endParaRPr lang="zh-CN" altLang="en-US"/>
          </a:p>
        </p:txBody>
      </p:sp>
      <p:sp>
        <p:nvSpPr>
          <p:cNvPr id="7" name="灯片编号占位符 6"/>
          <p:cNvSpPr>
            <a:spLocks noGrp="1"/>
          </p:cNvSpPr>
          <p:nvPr>
            <p:ph type="sldNum" sz="quarter" idx="12"/>
          </p:nvPr>
        </p:nvSpPr>
        <p:spPr/>
        <p:txBody>
          <a:bodyPr/>
          <a:lstStyle>
            <a:lvl1pPr>
              <a:defRPr>
                <a:latin typeface="+mn-lt"/>
                <a:ea typeface="+mn-ea"/>
              </a:defRPr>
            </a:lvl1p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12" name="图片 11"/>
          <p:cNvPicPr>
            <a:picLocks noChangeAspect="1"/>
          </p:cNvPicPr>
          <p:nvPr>
            <p:custDataLst>
              <p:tags r:id="rId4"/>
            </p:custDataLst>
          </p:nvPr>
        </p:nvPicPr>
        <p:blipFill>
          <a:blip r:embed="rId5"/>
          <a:stretch>
            <a:fillRect/>
          </a:stretch>
        </p:blipFill>
        <p:spPr>
          <a:xfrm>
            <a:off x="11471910" y="613791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12" name="图片 11"/>
          <p:cNvPicPr>
            <a:picLocks noChangeAspect="1"/>
          </p:cNvPicPr>
          <p:nvPr>
            <p:custDataLst>
              <p:tags r:id="rId4"/>
            </p:custDataLst>
          </p:nvPr>
        </p:nvPicPr>
        <p:blipFill>
          <a:blip r:embed="rId5"/>
          <a:stretch>
            <a:fillRect/>
          </a:stretch>
        </p:blipFill>
        <p:spPr>
          <a:xfrm>
            <a:off x="11471910" y="613791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1" name="图形 10"/>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1422881" y="1234440"/>
            <a:ext cx="3375029" cy="4389120"/>
          </a:xfrm>
          <a:prstGeom prst="rect">
            <a:avLst/>
          </a:prstGeom>
        </p:spPr>
      </p:pic>
      <p:pic>
        <p:nvPicPr>
          <p:cNvPr id="36" name="图片 35"/>
          <p:cNvPicPr>
            <a:picLocks noChangeAspect="1"/>
          </p:cNvPicPr>
          <p:nvPr>
            <p:custDataLst>
              <p:tags r:id="rId5"/>
            </p:custDataLst>
          </p:nvPr>
        </p:nvPicPr>
        <p:blipFill>
          <a:blip r:embed="rId6"/>
          <a:stretch>
            <a:fillRect/>
          </a:stretch>
        </p:blipFill>
        <p:spPr>
          <a:xfrm>
            <a:off x="1147191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12" name="图片 11"/>
          <p:cNvPicPr>
            <a:picLocks noChangeAspect="1"/>
          </p:cNvPicPr>
          <p:nvPr>
            <p:custDataLst>
              <p:tags r:id="rId4"/>
            </p:custDataLst>
          </p:nvPr>
        </p:nvPicPr>
        <p:blipFill>
          <a:blip r:embed="rId5"/>
          <a:stretch>
            <a:fillRect/>
          </a:stretch>
        </p:blipFill>
        <p:spPr>
          <a:xfrm>
            <a:off x="11471910" y="6137910"/>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12" name="图片 11"/>
          <p:cNvPicPr>
            <a:picLocks noChangeAspect="1"/>
          </p:cNvPicPr>
          <p:nvPr>
            <p:custDataLst>
              <p:tags r:id="rId4"/>
            </p:custDataLst>
          </p:nvPr>
        </p:nvPicPr>
        <p:blipFill>
          <a:blip r:embed="rId5"/>
          <a:stretch>
            <a:fillRect/>
          </a:stretch>
        </p:blipFill>
        <p:spPr>
          <a:xfrm>
            <a:off x="11471910" y="6137910"/>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12" name="图片 11"/>
          <p:cNvPicPr>
            <a:picLocks noChangeAspect="1"/>
          </p:cNvPicPr>
          <p:nvPr>
            <p:custDataLst>
              <p:tags r:id="rId4"/>
            </p:custDataLst>
          </p:nvPr>
        </p:nvPicPr>
        <p:blipFill>
          <a:blip r:embed="rId5"/>
          <a:stretch>
            <a:fillRect/>
          </a:stretch>
        </p:blipFill>
        <p:spPr>
          <a:xfrm>
            <a:off x="11471910" y="6137910"/>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2" name="图片 11"/>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文本占位符 1"/>
          <p:cNvSpPr/>
          <p:nvPr>
            <p:ph type="body" idx="1" hasCustomPrompt="1"/>
            <p:custDataLst>
              <p:tags r:id="rId4"/>
            </p:custDataLst>
          </p:nvPr>
        </p:nvSpPr>
        <p:spPr>
          <a:xfrm>
            <a:off x="1785547" y="4587557"/>
            <a:ext cx="8624145" cy="1130241"/>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6" name="标题 2"/>
          <p:cNvSpPr>
            <a:spLocks noGrp="1"/>
          </p:cNvSpPr>
          <p:nvPr>
            <p:ph type="title" hasCustomPrompt="1"/>
            <p:custDataLst>
              <p:tags r:id="rId5"/>
            </p:custDataLst>
          </p:nvPr>
        </p:nvSpPr>
        <p:spPr>
          <a:xfrm>
            <a:off x="1784912" y="3026092"/>
            <a:ext cx="8624145" cy="1353820"/>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8400" b="1" i="0" u="none" strike="noStrike" kern="1200" cap="none" spc="1000" normalizeH="0" baseline="0" noProof="1" dirty="0">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6" name="图片 35"/>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12" name="图片 11"/>
          <p:cNvPicPr>
            <a:picLocks noChangeAspect="1"/>
          </p:cNvPicPr>
          <p:nvPr>
            <p:custDataLst>
              <p:tags r:id="rId4"/>
            </p:custDataLst>
          </p:nvPr>
        </p:nvPicPr>
        <p:blipFill>
          <a:blip r:embed="rId5"/>
          <a:stretch>
            <a:fillRect/>
          </a:stretch>
        </p:blipFill>
        <p:spPr>
          <a:xfrm>
            <a:off x="11471910" y="6137910"/>
            <a:ext cx="720090" cy="720090"/>
          </a:xfrm>
          <a:prstGeom prst="rect">
            <a:avLst/>
          </a:prstGeom>
        </p:spPr>
      </p:pic>
      <p:sp>
        <p:nvSpPr>
          <p:cNvPr id="2" name="标题 1"/>
          <p:cNvSpPr>
            <a:spLocks noGrp="1"/>
          </p:cNvSpPr>
          <p:nvPr>
            <p:ph type="title"/>
            <p:custDataLst>
              <p:tags r:id="rId6"/>
            </p:custDataLst>
          </p:nvPr>
        </p:nvSpPr>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2"/>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36" name="图片 35"/>
          <p:cNvPicPr>
            <a:picLocks noChangeAspect="1"/>
          </p:cNvPicPr>
          <p:nvPr>
            <p:custDataLst>
              <p:tags r:id="rId3"/>
            </p:custDataLst>
          </p:nvPr>
        </p:nvPicPr>
        <p:blipFill>
          <a:blip r:embed="rId4"/>
          <a:stretch>
            <a:fillRect/>
          </a:stretch>
        </p:blipFill>
        <p:spPr>
          <a:xfrm>
            <a:off x="11471910" y="0"/>
            <a:ext cx="720090" cy="72009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0" y="6137910"/>
            <a:ext cx="720090" cy="720090"/>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mn-lt"/>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mn-lt"/>
                <a:ea typeface="+mn-ea"/>
              </a:defRPr>
            </a:lvl1pPr>
          </a:lstStyle>
          <a:p>
            <a:endParaRPr lang="zh-CN" altLang="en-US"/>
          </a:p>
        </p:txBody>
      </p:sp>
      <p:sp>
        <p:nvSpPr>
          <p:cNvPr id="9" name="灯片编号占位符 8"/>
          <p:cNvSpPr>
            <a:spLocks noGrp="1"/>
          </p:cNvSpPr>
          <p:nvPr>
            <p:ph type="sldNum" sz="quarter" idx="12"/>
          </p:nvPr>
        </p:nvSpPr>
        <p:spPr/>
        <p:txBody>
          <a:bodyPr/>
          <a:lstStyle>
            <a:lvl1pPr>
              <a:defRPr>
                <a:latin typeface="+mn-lt"/>
                <a:ea typeface="+mn-ea"/>
              </a:defRPr>
            </a:lvl1pPr>
          </a:lstStyle>
          <a:p>
            <a:fld id="{49AE70B2-8BF9-45C0-BB95-33D1B9D3A854}"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6" name="矩形 5"/>
          <p:cNvSpPr/>
          <p:nvPr>
            <p:custDataLst>
              <p:tags r:id="rId2"/>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36" name="图片 35"/>
          <p:cNvPicPr>
            <a:picLocks noChangeAspect="1"/>
          </p:cNvPicPr>
          <p:nvPr>
            <p:custDataLst>
              <p:tags r:id="rId3"/>
            </p:custDataLst>
          </p:nvPr>
        </p:nvPicPr>
        <p:blipFill>
          <a:blip r:embed="rId4"/>
          <a:stretch>
            <a:fillRect/>
          </a:stretch>
        </p:blipFill>
        <p:spPr>
          <a:xfrm>
            <a:off x="11471910" y="0"/>
            <a:ext cx="720090" cy="72009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0" y="6137910"/>
            <a:ext cx="720090" cy="720090"/>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6" name="矩形 5"/>
          <p:cNvSpPr/>
          <p:nvPr>
            <p:custDataLst>
              <p:tags r:id="rId2"/>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36" name="图片 35"/>
          <p:cNvPicPr>
            <a:picLocks noChangeAspect="1"/>
          </p:cNvPicPr>
          <p:nvPr>
            <p:custDataLst>
              <p:tags r:id="rId3"/>
            </p:custDataLst>
          </p:nvPr>
        </p:nvPicPr>
        <p:blipFill>
          <a:blip r:embed="rId4"/>
          <a:stretch>
            <a:fillRect/>
          </a:stretch>
        </p:blipFill>
        <p:spPr>
          <a:xfrm>
            <a:off x="0" y="-10800"/>
            <a:ext cx="720090" cy="72009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11471910" y="6137910"/>
            <a:ext cx="720090" cy="720090"/>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6" name="矩形 5"/>
          <p:cNvSpPr/>
          <p:nvPr>
            <p:custDataLst>
              <p:tags r:id="rId2"/>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36" name="图片 35"/>
          <p:cNvPicPr>
            <a:picLocks noChangeAspect="1"/>
          </p:cNvPicPr>
          <p:nvPr>
            <p:custDataLst>
              <p:tags r:id="rId3"/>
            </p:custDataLst>
          </p:nvPr>
        </p:nvPicPr>
        <p:blipFill>
          <a:blip r:embed="rId4"/>
          <a:stretch>
            <a:fillRect/>
          </a:stretch>
        </p:blipFill>
        <p:spPr>
          <a:xfrm>
            <a:off x="0" y="0"/>
            <a:ext cx="720090" cy="72009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11471910" y="6137910"/>
            <a:ext cx="720090" cy="720090"/>
          </a:xfrm>
          <a:prstGeom prst="rect">
            <a:avLst/>
          </a:prstGeom>
        </p:spPr>
      </p:pic>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6" name="矩形 5"/>
          <p:cNvSpPr/>
          <p:nvPr>
            <p:custDataLst>
              <p:tags r:id="rId2"/>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36" name="图片 35"/>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0" y="6137910"/>
            <a:ext cx="720090" cy="720090"/>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6" name="矩形 5"/>
          <p:cNvSpPr/>
          <p:nvPr>
            <p:custDataLst>
              <p:tags r:id="rId2"/>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36" name="图片 35"/>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0436061" y="-10801"/>
            <a:ext cx="1753527" cy="1753527"/>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0" y="5104461"/>
            <a:ext cx="1753527" cy="1753527"/>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形状, 圆圈&#10;&#10;描述已自动生成"/>
          <p:cNvPicPr>
            <a:picLocks noChangeAspect="1"/>
          </p:cNvPicPr>
          <p:nvPr>
            <p:custDataLst>
              <p:tags r:id="rId2"/>
            </p:custDataLst>
          </p:nvPr>
        </p:nvPicPr>
        <p:blipFill>
          <a:blip r:embed="rId3"/>
          <a:stretch>
            <a:fillRect/>
          </a:stretch>
        </p:blipFill>
        <p:spPr>
          <a:xfrm>
            <a:off x="-37" y="0"/>
            <a:ext cx="12192075" cy="6858000"/>
          </a:xfrm>
          <a:prstGeom prst="rect">
            <a:avLst/>
          </a:prstGeom>
        </p:spPr>
      </p:pic>
      <p:pic>
        <p:nvPicPr>
          <p:cNvPr id="6" name="图片 5" descr="黑白色的花&#10;&#10;中度可信度描述已自动生成"/>
          <p:cNvPicPr>
            <a:picLocks noChangeAspect="1"/>
          </p:cNvPicPr>
          <p:nvPr>
            <p:custDataLst>
              <p:tags r:id="rId4"/>
            </p:custDataLst>
          </p:nvPr>
        </p:nvPicPr>
        <p:blipFill>
          <a:blip r:embed="rId5"/>
          <a:srcRect/>
          <a:stretch>
            <a:fillRect/>
          </a:stretch>
        </p:blipFill>
        <p:spPr>
          <a:xfrm>
            <a:off x="0" y="3507700"/>
            <a:ext cx="5019040" cy="3350300"/>
          </a:xfrm>
          <a:custGeom>
            <a:avLst/>
            <a:gdLst>
              <a:gd name="connsiteX0" fmla="*/ 0 w 5019040"/>
              <a:gd name="connsiteY0" fmla="*/ 0 h 3349645"/>
              <a:gd name="connsiteX1" fmla="*/ 5019040 w 5019040"/>
              <a:gd name="connsiteY1" fmla="*/ 0 h 3349645"/>
              <a:gd name="connsiteX2" fmla="*/ 5019040 w 5019040"/>
              <a:gd name="connsiteY2" fmla="*/ 3349645 h 3349645"/>
              <a:gd name="connsiteX3" fmla="*/ 0 w 5019040"/>
              <a:gd name="connsiteY3" fmla="*/ 3349645 h 3349645"/>
            </a:gdLst>
            <a:ahLst/>
            <a:cxnLst>
              <a:cxn ang="0">
                <a:pos x="connsiteX0" y="connsiteY0"/>
              </a:cxn>
              <a:cxn ang="0">
                <a:pos x="connsiteX1" y="connsiteY1"/>
              </a:cxn>
              <a:cxn ang="0">
                <a:pos x="connsiteX2" y="connsiteY2"/>
              </a:cxn>
              <a:cxn ang="0">
                <a:pos x="connsiteX3" y="connsiteY3"/>
              </a:cxn>
            </a:cxnLst>
            <a:rect l="l" t="t" r="r" b="b"/>
            <a:pathLst>
              <a:path w="5019040" h="3349645">
                <a:moveTo>
                  <a:pt x="0" y="0"/>
                </a:moveTo>
                <a:lnTo>
                  <a:pt x="5019040" y="0"/>
                </a:lnTo>
                <a:lnTo>
                  <a:pt x="5019040" y="3349645"/>
                </a:lnTo>
                <a:lnTo>
                  <a:pt x="0" y="3349645"/>
                </a:lnTo>
                <a:close/>
              </a:path>
            </a:pathLst>
          </a:custGeom>
        </p:spPr>
      </p:pic>
      <p:pic>
        <p:nvPicPr>
          <p:cNvPr id="7" name="图片 6" descr="黑白色的花&#10;&#10;中度可信度描述已自动生成"/>
          <p:cNvPicPr>
            <a:picLocks noChangeAspect="1"/>
          </p:cNvPicPr>
          <p:nvPr>
            <p:custDataLst>
              <p:tags r:id="rId6"/>
            </p:custDataLst>
          </p:nvPr>
        </p:nvPicPr>
        <p:blipFill>
          <a:blip r:embed="rId7"/>
          <a:srcRect/>
          <a:stretch>
            <a:fillRect/>
          </a:stretch>
        </p:blipFill>
        <p:spPr>
          <a:xfrm>
            <a:off x="8750300" y="0"/>
            <a:ext cx="3441700" cy="3046772"/>
          </a:xfrm>
          <a:custGeom>
            <a:avLst/>
            <a:gdLst>
              <a:gd name="connsiteX0" fmla="*/ 0 w 3441065"/>
              <a:gd name="connsiteY0" fmla="*/ 0 h 3046116"/>
              <a:gd name="connsiteX1" fmla="*/ 3441065 w 3441065"/>
              <a:gd name="connsiteY1" fmla="*/ 0 h 3046116"/>
              <a:gd name="connsiteX2" fmla="*/ 3441065 w 3441065"/>
              <a:gd name="connsiteY2" fmla="*/ 3046116 h 3046116"/>
              <a:gd name="connsiteX3" fmla="*/ 0 w 3441065"/>
              <a:gd name="connsiteY3" fmla="*/ 3046116 h 3046116"/>
            </a:gdLst>
            <a:ahLst/>
            <a:cxnLst>
              <a:cxn ang="0">
                <a:pos x="connsiteX0" y="connsiteY0"/>
              </a:cxn>
              <a:cxn ang="0">
                <a:pos x="connsiteX1" y="connsiteY1"/>
              </a:cxn>
              <a:cxn ang="0">
                <a:pos x="connsiteX2" y="connsiteY2"/>
              </a:cxn>
              <a:cxn ang="0">
                <a:pos x="connsiteX3" y="connsiteY3"/>
              </a:cxn>
            </a:cxnLst>
            <a:rect l="l" t="t" r="r" b="b"/>
            <a:pathLst>
              <a:path w="3441065" h="3046116">
                <a:moveTo>
                  <a:pt x="0" y="0"/>
                </a:moveTo>
                <a:lnTo>
                  <a:pt x="3441065" y="0"/>
                </a:lnTo>
                <a:lnTo>
                  <a:pt x="3441065" y="3046116"/>
                </a:lnTo>
                <a:lnTo>
                  <a:pt x="0" y="3046116"/>
                </a:lnTo>
                <a:close/>
              </a:path>
            </a:pathLst>
          </a:cu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mn-lt"/>
                <a:ea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lt"/>
                <a:ea typeface="+mn-ea"/>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mn-lt"/>
                <a:ea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lt"/>
                <a:ea typeface="+mn-ea"/>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正圆 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nvPr>
        </p:nvSpPr>
        <p:spPr/>
        <p:txBody>
          <a:bodyPr/>
          <a:lstStyle>
            <a:lvl1pPr>
              <a:defRPr>
                <a:latin typeface="+mn-lt"/>
                <a:ea typeface="+mn-ea"/>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latin typeface="+mn-lt"/>
                <a:ea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lt"/>
                <a:ea typeface="+mn-ea"/>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descr="幻灯片2"/>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mn-lt"/>
                <a:ea typeface="+mn-ea"/>
              </a:defRPr>
            </a:lvl1pPr>
            <a:lvl2pPr indent="0" eaLnBrk="1" fontAlgn="auto" latinLnBrk="0" hangingPunct="1">
              <a:defRPr>
                <a:solidFill>
                  <a:schemeClr val="tx1"/>
                </a:solidFill>
                <a:latin typeface="+mn-lt"/>
                <a:ea typeface="+mn-ea"/>
              </a:defRPr>
            </a:lvl2pPr>
            <a:lvl3pPr indent="0" eaLnBrk="1" fontAlgn="auto" latinLnBrk="0" hangingPunct="1">
              <a:defRPr>
                <a:solidFill>
                  <a:schemeClr val="tx1"/>
                </a:solidFill>
                <a:latin typeface="+mn-lt"/>
                <a:ea typeface="+mn-ea"/>
              </a:defRPr>
            </a:lvl3pPr>
            <a:lvl4pPr indent="0" eaLnBrk="1" fontAlgn="auto" latinLnBrk="0" hangingPunct="1">
              <a:defRPr>
                <a:solidFill>
                  <a:schemeClr val="tx1"/>
                </a:solidFill>
                <a:latin typeface="+mn-lt"/>
                <a:ea typeface="+mn-ea"/>
              </a:defRPr>
            </a:lvl4pPr>
            <a:lvl5pPr indent="0" eaLnBrk="1" fontAlgn="auto" latinLnBrk="0" hangingPunct="1">
              <a:defRPr>
                <a:solidFill>
                  <a:schemeClr val="tx1"/>
                </a:solidFill>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latin typeface="+mn-lt"/>
                <a:ea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mn-lt"/>
                <a:ea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lt"/>
                <a:ea typeface="+mn-ea"/>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76.xml"/><Relationship Id="rId20" Type="http://schemas.openxmlformats.org/officeDocument/2006/relationships/tags" Target="../tags/tag75.xml"/><Relationship Id="rId2" Type="http://schemas.openxmlformats.org/officeDocument/2006/relationships/slideLayout" Target="../slideLayouts/slideLayout2.xml"/><Relationship Id="rId19" Type="http://schemas.openxmlformats.org/officeDocument/2006/relationships/tags" Target="../tags/tag74.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219.xml"/><Relationship Id="rId23" Type="http://schemas.openxmlformats.org/officeDocument/2006/relationships/tags" Target="../tags/tag218.xml"/><Relationship Id="rId22" Type="http://schemas.openxmlformats.org/officeDocument/2006/relationships/tags" Target="../tags/tag217.xml"/><Relationship Id="rId21" Type="http://schemas.openxmlformats.org/officeDocument/2006/relationships/tags" Target="../tags/tag216.xml"/><Relationship Id="rId20" Type="http://schemas.openxmlformats.org/officeDocument/2006/relationships/tags" Target="../tags/tag215.xml"/><Relationship Id="rId2" Type="http://schemas.openxmlformats.org/officeDocument/2006/relationships/slideLayout" Target="../slideLayouts/slideLayout20.xml"/><Relationship Id="rId19" Type="http://schemas.openxmlformats.org/officeDocument/2006/relationships/tags" Target="../tags/tag214.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2" Type="http://schemas.openxmlformats.org/officeDocument/2006/relationships/theme" Target="../theme/theme3.xml"/><Relationship Id="rId21" Type="http://schemas.openxmlformats.org/officeDocument/2006/relationships/tags" Target="../tags/tag307.xml"/><Relationship Id="rId20" Type="http://schemas.openxmlformats.org/officeDocument/2006/relationships/tags" Target="../tags/tag306.xml"/><Relationship Id="rId2" Type="http://schemas.openxmlformats.org/officeDocument/2006/relationships/slideLayout" Target="../slideLayouts/slideLayout38.xml"/><Relationship Id="rId19" Type="http://schemas.openxmlformats.org/officeDocument/2006/relationships/tags" Target="../tags/tag305.xml"/><Relationship Id="rId18" Type="http://schemas.openxmlformats.org/officeDocument/2006/relationships/slideLayout" Target="../slideLayouts/slideLayout54.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mn-lt"/>
                <a:ea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mn-lt"/>
                <a:ea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mn-lt"/>
                <a:ea typeface="+mn-ea"/>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mj-lt"/>
          <a:ea typeface="+mj-ea"/>
          <a:cs typeface="+mj-cs"/>
        </a:defRPr>
      </a:lvl1pPr>
    </p:titleStyle>
    <p:body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mn-lt"/>
          <a:ea typeface="+mn-ea"/>
          <a:cs typeface="+mn-cs"/>
        </a:defRPr>
      </a:lvl1pPr>
      <a:lvl2pPr marL="457200"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600" u="none" strike="noStrike" kern="1200" cap="none" spc="150" normalizeH="0" baseline="0">
          <a:solidFill>
            <a:schemeClr val="tx1"/>
          </a:solidFill>
          <a:uFillTx/>
          <a:latin typeface="+mn-lt"/>
          <a:ea typeface="+mn-ea"/>
          <a:cs typeface="+mn-cs"/>
        </a:defRPr>
      </a:lvl2pPr>
      <a:lvl3pPr marL="91440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182880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42.xml"/><Relationship Id="rId7" Type="http://schemas.openxmlformats.org/officeDocument/2006/relationships/tags" Target="../tags/tag376.x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 Id="rId3" Type="http://schemas.openxmlformats.org/officeDocument/2006/relationships/image" Target="../media/image31.jpeg"/><Relationship Id="rId2" Type="http://schemas.openxmlformats.org/officeDocument/2006/relationships/tags" Target="../tags/tag372.xml"/><Relationship Id="rId1" Type="http://schemas.openxmlformats.org/officeDocument/2006/relationships/tags" Target="../tags/tag371.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tags" Target="../tags/tag383.xml"/><Relationship Id="rId7" Type="http://schemas.openxmlformats.org/officeDocument/2006/relationships/tags" Target="../tags/tag382.xml"/><Relationship Id="rId6" Type="http://schemas.openxmlformats.org/officeDocument/2006/relationships/tags" Target="../tags/tag381.xml"/><Relationship Id="rId5" Type="http://schemas.openxmlformats.org/officeDocument/2006/relationships/tags" Target="../tags/tag380.xml"/><Relationship Id="rId4" Type="http://schemas.openxmlformats.org/officeDocument/2006/relationships/tags" Target="../tags/tag379.xml"/><Relationship Id="rId3" Type="http://schemas.openxmlformats.org/officeDocument/2006/relationships/tags" Target="../tags/tag378.xml"/><Relationship Id="rId2" Type="http://schemas.openxmlformats.org/officeDocument/2006/relationships/image" Target="../media/image32.jpeg"/><Relationship Id="rId1" Type="http://schemas.openxmlformats.org/officeDocument/2006/relationships/tags" Target="../tags/tag377.xml"/></Relationships>
</file>

<file path=ppt/slides/_rels/slide12.xml.rels><?xml version="1.0" encoding="UTF-8" standalone="yes"?>
<Relationships xmlns="http://schemas.openxmlformats.org/package/2006/relationships"><Relationship Id="rId9" Type="http://schemas.openxmlformats.org/officeDocument/2006/relationships/image" Target="NULL" TargetMode="External"/><Relationship Id="rId8" Type="http://schemas.openxmlformats.org/officeDocument/2006/relationships/image" Target="../media/image33.png"/><Relationship Id="rId7" Type="http://schemas.openxmlformats.org/officeDocument/2006/relationships/tags" Target="../tags/tag388.xml"/><Relationship Id="rId6" Type="http://schemas.openxmlformats.org/officeDocument/2006/relationships/tags" Target="../tags/tag387.xml"/><Relationship Id="rId5" Type="http://schemas.openxmlformats.org/officeDocument/2006/relationships/tags" Target="../tags/tag386.xml"/><Relationship Id="rId4" Type="http://schemas.openxmlformats.org/officeDocument/2006/relationships/image" Target="../media/image19.png"/><Relationship Id="rId3" Type="http://schemas.openxmlformats.org/officeDocument/2006/relationships/tags" Target="../tags/tag385.xml"/><Relationship Id="rId23" Type="http://schemas.openxmlformats.org/officeDocument/2006/relationships/slideLayout" Target="../slideLayouts/slideLayout43.xml"/><Relationship Id="rId22" Type="http://schemas.openxmlformats.org/officeDocument/2006/relationships/tags" Target="../tags/tag400.xml"/><Relationship Id="rId21" Type="http://schemas.openxmlformats.org/officeDocument/2006/relationships/tags" Target="../tags/tag399.xml"/><Relationship Id="rId20" Type="http://schemas.openxmlformats.org/officeDocument/2006/relationships/tags" Target="../tags/tag398.xml"/><Relationship Id="rId2" Type="http://schemas.openxmlformats.org/officeDocument/2006/relationships/image" Target="../media/image18.png"/><Relationship Id="rId19" Type="http://schemas.openxmlformats.org/officeDocument/2006/relationships/tags" Target="../tags/tag397.xml"/><Relationship Id="rId18" Type="http://schemas.openxmlformats.org/officeDocument/2006/relationships/tags" Target="../tags/tag396.xml"/><Relationship Id="rId17" Type="http://schemas.openxmlformats.org/officeDocument/2006/relationships/tags" Target="../tags/tag395.xml"/><Relationship Id="rId16" Type="http://schemas.openxmlformats.org/officeDocument/2006/relationships/tags" Target="../tags/tag394.xml"/><Relationship Id="rId15" Type="http://schemas.openxmlformats.org/officeDocument/2006/relationships/tags" Target="../tags/tag393.xml"/><Relationship Id="rId14" Type="http://schemas.openxmlformats.org/officeDocument/2006/relationships/tags" Target="../tags/tag392.xml"/><Relationship Id="rId13" Type="http://schemas.openxmlformats.org/officeDocument/2006/relationships/tags" Target="../tags/tag391.xml"/><Relationship Id="rId12" Type="http://schemas.openxmlformats.org/officeDocument/2006/relationships/tags" Target="../tags/tag390.xml"/><Relationship Id="rId11" Type="http://schemas.openxmlformats.org/officeDocument/2006/relationships/image" Target="../media/image34.png"/><Relationship Id="rId10" Type="http://schemas.openxmlformats.org/officeDocument/2006/relationships/tags" Target="../tags/tag389.xml"/><Relationship Id="rId1" Type="http://schemas.openxmlformats.org/officeDocument/2006/relationships/tags" Target="../tags/tag384.xml"/></Relationships>
</file>

<file path=ppt/slides/_rels/slide13.xml.rels><?xml version="1.0" encoding="UTF-8" standalone="yes"?>
<Relationships xmlns="http://schemas.openxmlformats.org/package/2006/relationships"><Relationship Id="rId9" Type="http://schemas.openxmlformats.org/officeDocument/2006/relationships/image" Target="../media/image35.jpeg"/><Relationship Id="rId8" Type="http://schemas.openxmlformats.org/officeDocument/2006/relationships/tags" Target="../tags/tag406.xml"/><Relationship Id="rId7" Type="http://schemas.openxmlformats.org/officeDocument/2006/relationships/tags" Target="../tags/tag405.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image" Target="../media/image19.png"/><Relationship Id="rId3" Type="http://schemas.openxmlformats.org/officeDocument/2006/relationships/tags" Target="../tags/tag402.xml"/><Relationship Id="rId21" Type="http://schemas.openxmlformats.org/officeDocument/2006/relationships/slideLayout" Target="../slideLayouts/slideLayout43.xml"/><Relationship Id="rId20" Type="http://schemas.openxmlformats.org/officeDocument/2006/relationships/tags" Target="../tags/tag412.xml"/><Relationship Id="rId2" Type="http://schemas.openxmlformats.org/officeDocument/2006/relationships/image" Target="../media/image18.png"/><Relationship Id="rId19" Type="http://schemas.openxmlformats.org/officeDocument/2006/relationships/image" Target="../media/image40.jpeg"/><Relationship Id="rId18" Type="http://schemas.openxmlformats.org/officeDocument/2006/relationships/tags" Target="../tags/tag411.xml"/><Relationship Id="rId17" Type="http://schemas.openxmlformats.org/officeDocument/2006/relationships/image" Target="../media/image39.jpeg"/><Relationship Id="rId16" Type="http://schemas.openxmlformats.org/officeDocument/2006/relationships/tags" Target="../tags/tag410.xml"/><Relationship Id="rId15" Type="http://schemas.openxmlformats.org/officeDocument/2006/relationships/image" Target="../media/image38.jpeg"/><Relationship Id="rId14" Type="http://schemas.openxmlformats.org/officeDocument/2006/relationships/tags" Target="../tags/tag409.xml"/><Relationship Id="rId13" Type="http://schemas.openxmlformats.org/officeDocument/2006/relationships/image" Target="../media/image37.jpeg"/><Relationship Id="rId12" Type="http://schemas.openxmlformats.org/officeDocument/2006/relationships/tags" Target="../tags/tag408.xml"/><Relationship Id="rId11" Type="http://schemas.openxmlformats.org/officeDocument/2006/relationships/image" Target="../media/image36.jpeg"/><Relationship Id="rId10" Type="http://schemas.openxmlformats.org/officeDocument/2006/relationships/tags" Target="../tags/tag407.xml"/><Relationship Id="rId1" Type="http://schemas.openxmlformats.org/officeDocument/2006/relationships/tags" Target="../tags/tag401.xml"/></Relationships>
</file>

<file path=ppt/slides/_rels/slide14.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tags" Target="../tags/tag418.xml"/><Relationship Id="rId7" Type="http://schemas.openxmlformats.org/officeDocument/2006/relationships/tags" Target="../tags/tag417.xml"/><Relationship Id="rId6" Type="http://schemas.openxmlformats.org/officeDocument/2006/relationships/tags" Target="../tags/tag416.xml"/><Relationship Id="rId5" Type="http://schemas.openxmlformats.org/officeDocument/2006/relationships/tags" Target="../tags/tag415.xml"/><Relationship Id="rId4" Type="http://schemas.openxmlformats.org/officeDocument/2006/relationships/image" Target="../media/image19.png"/><Relationship Id="rId39" Type="http://schemas.openxmlformats.org/officeDocument/2006/relationships/slideLayout" Target="../slideLayouts/slideLayout43.xml"/><Relationship Id="rId38" Type="http://schemas.openxmlformats.org/officeDocument/2006/relationships/tags" Target="../tags/tag435.xml"/><Relationship Id="rId37" Type="http://schemas.openxmlformats.org/officeDocument/2006/relationships/tags" Target="../tags/tag434.xml"/><Relationship Id="rId36" Type="http://schemas.openxmlformats.org/officeDocument/2006/relationships/image" Target="../media/image52.svg"/><Relationship Id="rId35" Type="http://schemas.openxmlformats.org/officeDocument/2006/relationships/image" Target="../media/image51.png"/><Relationship Id="rId34" Type="http://schemas.openxmlformats.org/officeDocument/2006/relationships/tags" Target="../tags/tag433.xml"/><Relationship Id="rId33" Type="http://schemas.openxmlformats.org/officeDocument/2006/relationships/tags" Target="../tags/tag432.xml"/><Relationship Id="rId32" Type="http://schemas.openxmlformats.org/officeDocument/2006/relationships/tags" Target="../tags/tag431.xml"/><Relationship Id="rId31" Type="http://schemas.openxmlformats.org/officeDocument/2006/relationships/image" Target="../media/image50.svg"/><Relationship Id="rId30" Type="http://schemas.openxmlformats.org/officeDocument/2006/relationships/image" Target="../media/image49.png"/><Relationship Id="rId3" Type="http://schemas.openxmlformats.org/officeDocument/2006/relationships/tags" Target="../tags/tag414.xml"/><Relationship Id="rId29" Type="http://schemas.openxmlformats.org/officeDocument/2006/relationships/tags" Target="../tags/tag430.xml"/><Relationship Id="rId28" Type="http://schemas.openxmlformats.org/officeDocument/2006/relationships/tags" Target="../tags/tag429.xml"/><Relationship Id="rId27" Type="http://schemas.openxmlformats.org/officeDocument/2006/relationships/tags" Target="../tags/tag428.xml"/><Relationship Id="rId26" Type="http://schemas.openxmlformats.org/officeDocument/2006/relationships/image" Target="../media/image48.svg"/><Relationship Id="rId25" Type="http://schemas.openxmlformats.org/officeDocument/2006/relationships/image" Target="../media/image47.png"/><Relationship Id="rId24" Type="http://schemas.openxmlformats.org/officeDocument/2006/relationships/tags" Target="../tags/tag427.xml"/><Relationship Id="rId23" Type="http://schemas.openxmlformats.org/officeDocument/2006/relationships/tags" Target="../tags/tag426.xml"/><Relationship Id="rId22" Type="http://schemas.openxmlformats.org/officeDocument/2006/relationships/tags" Target="../tags/tag425.xml"/><Relationship Id="rId21" Type="http://schemas.openxmlformats.org/officeDocument/2006/relationships/image" Target="../media/image46.svg"/><Relationship Id="rId20" Type="http://schemas.openxmlformats.org/officeDocument/2006/relationships/image" Target="../media/image45.png"/><Relationship Id="rId2" Type="http://schemas.openxmlformats.org/officeDocument/2006/relationships/image" Target="../media/image18.png"/><Relationship Id="rId19" Type="http://schemas.openxmlformats.org/officeDocument/2006/relationships/tags" Target="../tags/tag424.xml"/><Relationship Id="rId18" Type="http://schemas.openxmlformats.org/officeDocument/2006/relationships/tags" Target="../tags/tag423.xml"/><Relationship Id="rId17" Type="http://schemas.openxmlformats.org/officeDocument/2006/relationships/tags" Target="../tags/tag422.xml"/><Relationship Id="rId16" Type="http://schemas.openxmlformats.org/officeDocument/2006/relationships/image" Target="../media/image44.svg"/><Relationship Id="rId15" Type="http://schemas.openxmlformats.org/officeDocument/2006/relationships/image" Target="../media/image43.png"/><Relationship Id="rId14" Type="http://schemas.openxmlformats.org/officeDocument/2006/relationships/tags" Target="../tags/tag421.xml"/><Relationship Id="rId13" Type="http://schemas.openxmlformats.org/officeDocument/2006/relationships/tags" Target="../tags/tag420.xml"/><Relationship Id="rId12" Type="http://schemas.openxmlformats.org/officeDocument/2006/relationships/tags" Target="../tags/tag419.xml"/><Relationship Id="rId11" Type="http://schemas.openxmlformats.org/officeDocument/2006/relationships/image" Target="NULL" TargetMode="External"/><Relationship Id="rId10" Type="http://schemas.openxmlformats.org/officeDocument/2006/relationships/image" Target="../media/image42.svg"/><Relationship Id="rId1" Type="http://schemas.openxmlformats.org/officeDocument/2006/relationships/tags" Target="../tags/tag413.xml"/></Relationships>
</file>

<file path=ppt/slides/_rels/slide15.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image" Target="../media/image53.jpeg"/><Relationship Id="rId7" Type="http://schemas.openxmlformats.org/officeDocument/2006/relationships/tags" Target="../tags/tag440.xml"/><Relationship Id="rId6" Type="http://schemas.openxmlformats.org/officeDocument/2006/relationships/tags" Target="../tags/tag439.xml"/><Relationship Id="rId5" Type="http://schemas.openxmlformats.org/officeDocument/2006/relationships/tags" Target="../tags/tag438.xml"/><Relationship Id="rId4" Type="http://schemas.openxmlformats.org/officeDocument/2006/relationships/image" Target="../media/image19.png"/><Relationship Id="rId3" Type="http://schemas.openxmlformats.org/officeDocument/2006/relationships/tags" Target="../tags/tag437.xml"/><Relationship Id="rId2" Type="http://schemas.openxmlformats.org/officeDocument/2006/relationships/image" Target="../media/image18.png"/><Relationship Id="rId11" Type="http://schemas.openxmlformats.org/officeDocument/2006/relationships/slideLayout" Target="../slideLayouts/slideLayout43.xml"/><Relationship Id="rId10" Type="http://schemas.openxmlformats.org/officeDocument/2006/relationships/tags" Target="../tags/tag441.xml"/><Relationship Id="rId1" Type="http://schemas.openxmlformats.org/officeDocument/2006/relationships/tags" Target="../tags/tag436.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43.xml"/><Relationship Id="rId5" Type="http://schemas.openxmlformats.org/officeDocument/2006/relationships/tags" Target="../tags/tag444.xml"/><Relationship Id="rId4" Type="http://schemas.openxmlformats.org/officeDocument/2006/relationships/image" Target="../media/image19.png"/><Relationship Id="rId3" Type="http://schemas.openxmlformats.org/officeDocument/2006/relationships/tags" Target="../tags/tag443.xml"/><Relationship Id="rId2" Type="http://schemas.openxmlformats.org/officeDocument/2006/relationships/image" Target="../media/image18.png"/><Relationship Id="rId1" Type="http://schemas.openxmlformats.org/officeDocument/2006/relationships/tags" Target="../tags/tag442.xml"/></Relationships>
</file>

<file path=ppt/slides/_rels/slide17.xml.rels><?xml version="1.0" encoding="UTF-8" standalone="yes"?>
<Relationships xmlns="http://schemas.openxmlformats.org/package/2006/relationships"><Relationship Id="rId9" Type="http://schemas.openxmlformats.org/officeDocument/2006/relationships/tags" Target="../tags/tag450.xml"/><Relationship Id="rId8" Type="http://schemas.openxmlformats.org/officeDocument/2006/relationships/tags" Target="../tags/tag449.xml"/><Relationship Id="rId7" Type="http://schemas.openxmlformats.org/officeDocument/2006/relationships/tags" Target="../tags/tag448.xml"/><Relationship Id="rId6" Type="http://schemas.openxmlformats.org/officeDocument/2006/relationships/image" Target="../media/image55.jpeg"/><Relationship Id="rId5" Type="http://schemas.openxmlformats.org/officeDocument/2006/relationships/tags" Target="../tags/tag447.xml"/><Relationship Id="rId4" Type="http://schemas.openxmlformats.org/officeDocument/2006/relationships/image" Target="../media/image19.png"/><Relationship Id="rId3" Type="http://schemas.openxmlformats.org/officeDocument/2006/relationships/tags" Target="../tags/tag446.xml"/><Relationship Id="rId2" Type="http://schemas.openxmlformats.org/officeDocument/2006/relationships/image" Target="../media/image18.png"/><Relationship Id="rId10" Type="http://schemas.openxmlformats.org/officeDocument/2006/relationships/slideLayout" Target="../slideLayouts/slideLayout43.xml"/><Relationship Id="rId1" Type="http://schemas.openxmlformats.org/officeDocument/2006/relationships/tags" Target="../tags/tag44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s>
</file>

<file path=ppt/slides/_rels/slide2.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image" Target="../media/image24.jpeg"/><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image" Target="../media/image19.png"/><Relationship Id="rId3" Type="http://schemas.openxmlformats.org/officeDocument/2006/relationships/tags" Target="../tags/tag312.xml"/><Relationship Id="rId2" Type="http://schemas.openxmlformats.org/officeDocument/2006/relationships/image" Target="../media/image18.png"/><Relationship Id="rId12" Type="http://schemas.openxmlformats.org/officeDocument/2006/relationships/slideLayout" Target="../slideLayouts/slideLayout43.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11.xml"/></Relationships>
</file>

<file path=ppt/slides/_rels/slide3.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image" Target="../media/image19.png"/><Relationship Id="rId4" Type="http://schemas.openxmlformats.org/officeDocument/2006/relationships/tags" Target="../tags/tag321.xml"/><Relationship Id="rId3" Type="http://schemas.openxmlformats.org/officeDocument/2006/relationships/image" Target="../media/image18.png"/><Relationship Id="rId2" Type="http://schemas.openxmlformats.org/officeDocument/2006/relationships/tags" Target="../tags/tag320.xml"/><Relationship Id="rId14" Type="http://schemas.openxmlformats.org/officeDocument/2006/relationships/slideLayout" Target="../slideLayouts/slideLayout43.xml"/><Relationship Id="rId13" Type="http://schemas.openxmlformats.org/officeDocument/2006/relationships/tags" Target="../tags/tag328.xml"/><Relationship Id="rId12" Type="http://schemas.openxmlformats.org/officeDocument/2006/relationships/tags" Target="../tags/tag327.xml"/><Relationship Id="rId11" Type="http://schemas.openxmlformats.org/officeDocument/2006/relationships/tags" Target="../tags/tag326.xml"/><Relationship Id="rId10" Type="http://schemas.openxmlformats.org/officeDocument/2006/relationships/image" Target="../media/image25.jpeg"/><Relationship Id="rId1" Type="http://schemas.openxmlformats.org/officeDocument/2006/relationships/tags" Target="../tags/tag319.xml"/></Relationships>
</file>

<file path=ppt/slides/_rels/slide4.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image" Target="../media/image26.jpeg"/><Relationship Id="rId6" Type="http://schemas.openxmlformats.org/officeDocument/2006/relationships/tags" Target="../tags/tag332.xml"/><Relationship Id="rId5" Type="http://schemas.openxmlformats.org/officeDocument/2006/relationships/tags" Target="../tags/tag331.xml"/><Relationship Id="rId4" Type="http://schemas.openxmlformats.org/officeDocument/2006/relationships/image" Target="../media/image19.png"/><Relationship Id="rId3" Type="http://schemas.openxmlformats.org/officeDocument/2006/relationships/tags" Target="../tags/tag330.xml"/><Relationship Id="rId2" Type="http://schemas.openxmlformats.org/officeDocument/2006/relationships/image" Target="../media/image18.png"/><Relationship Id="rId14" Type="http://schemas.openxmlformats.org/officeDocument/2006/relationships/slideLayout" Target="../slideLayouts/slideLayout43.xml"/><Relationship Id="rId13" Type="http://schemas.openxmlformats.org/officeDocument/2006/relationships/tags" Target="../tags/tag338.xml"/><Relationship Id="rId12" Type="http://schemas.openxmlformats.org/officeDocument/2006/relationships/tags" Target="../tags/tag337.xml"/><Relationship Id="rId11" Type="http://schemas.openxmlformats.org/officeDocument/2006/relationships/tags" Target="../tags/tag336.xml"/><Relationship Id="rId10" Type="http://schemas.openxmlformats.org/officeDocument/2006/relationships/tags" Target="../tags/tag335.xml"/><Relationship Id="rId1" Type="http://schemas.openxmlformats.org/officeDocument/2006/relationships/tags" Target="../tags/tag329.xml"/></Relationships>
</file>

<file path=ppt/slides/_rels/slide5.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image" Target="../media/image27.jpeg"/><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image" Target="../media/image23.png"/><Relationship Id="rId4" Type="http://schemas.openxmlformats.org/officeDocument/2006/relationships/tags" Target="../tags/tag341.xml"/><Relationship Id="rId3" Type="http://schemas.openxmlformats.org/officeDocument/2006/relationships/image" Target="../media/image22.png"/><Relationship Id="rId2" Type="http://schemas.openxmlformats.org/officeDocument/2006/relationships/tags" Target="../tags/tag340.xml"/><Relationship Id="rId11" Type="http://schemas.openxmlformats.org/officeDocument/2006/relationships/slideLayout" Target="../slideLayouts/slideLayout43.xml"/><Relationship Id="rId10" Type="http://schemas.openxmlformats.org/officeDocument/2006/relationships/tags" Target="../tags/tag345.xml"/><Relationship Id="rId1" Type="http://schemas.openxmlformats.org/officeDocument/2006/relationships/tags" Target="../tags/tag339.xml"/></Relationships>
</file>

<file path=ppt/slides/_rels/slide6.xml.rels><?xml version="1.0" encoding="UTF-8" standalone="yes"?>
<Relationships xmlns="http://schemas.openxmlformats.org/package/2006/relationships"><Relationship Id="rId9" Type="http://schemas.openxmlformats.org/officeDocument/2006/relationships/tags" Target="../tags/tag351.xml"/><Relationship Id="rId8" Type="http://schemas.openxmlformats.org/officeDocument/2006/relationships/tags" Target="../tags/tag350.xml"/><Relationship Id="rId7" Type="http://schemas.openxmlformats.org/officeDocument/2006/relationships/image" Target="../media/image28.jpeg"/><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image" Target="../media/image19.png"/><Relationship Id="rId3" Type="http://schemas.openxmlformats.org/officeDocument/2006/relationships/tags" Target="../tags/tag347.xml"/><Relationship Id="rId2" Type="http://schemas.openxmlformats.org/officeDocument/2006/relationships/image" Target="../media/image18.png"/><Relationship Id="rId10" Type="http://schemas.openxmlformats.org/officeDocument/2006/relationships/slideLayout" Target="../slideLayouts/slideLayout43.xml"/><Relationship Id="rId1" Type="http://schemas.openxmlformats.org/officeDocument/2006/relationships/tags" Target="../tags/tag346.xml"/></Relationships>
</file>

<file path=ppt/slides/_rels/slide7.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image" Target="../media/image28.jpeg"/><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image" Target="../media/image19.png"/><Relationship Id="rId3" Type="http://schemas.openxmlformats.org/officeDocument/2006/relationships/tags" Target="../tags/tag353.xml"/><Relationship Id="rId2" Type="http://schemas.openxmlformats.org/officeDocument/2006/relationships/image" Target="../media/image18.png"/><Relationship Id="rId10" Type="http://schemas.openxmlformats.org/officeDocument/2006/relationships/slideLayout" Target="../slideLayouts/slideLayout43.xml"/><Relationship Id="rId1" Type="http://schemas.openxmlformats.org/officeDocument/2006/relationships/tags" Target="../tags/tag352.xml"/></Relationships>
</file>

<file path=ppt/slides/_rels/slide8.xml.rels><?xml version="1.0" encoding="UTF-8" standalone="yes"?>
<Relationships xmlns="http://schemas.openxmlformats.org/package/2006/relationships"><Relationship Id="rId9" Type="http://schemas.openxmlformats.org/officeDocument/2006/relationships/tags" Target="../tags/tag363.xml"/><Relationship Id="rId8" Type="http://schemas.openxmlformats.org/officeDocument/2006/relationships/image" Target="../media/image29.jpeg"/><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image" Target="../media/image23.png"/><Relationship Id="rId4" Type="http://schemas.openxmlformats.org/officeDocument/2006/relationships/tags" Target="../tags/tag360.xml"/><Relationship Id="rId3" Type="http://schemas.openxmlformats.org/officeDocument/2006/relationships/image" Target="../media/image22.png"/><Relationship Id="rId2" Type="http://schemas.openxmlformats.org/officeDocument/2006/relationships/tags" Target="../tags/tag359.xml"/><Relationship Id="rId11" Type="http://schemas.openxmlformats.org/officeDocument/2006/relationships/slideLayout" Target="../slideLayouts/slideLayout43.xml"/><Relationship Id="rId10" Type="http://schemas.openxmlformats.org/officeDocument/2006/relationships/tags" Target="../tags/tag364.xml"/><Relationship Id="rId1" Type="http://schemas.openxmlformats.org/officeDocument/2006/relationships/tags" Target="../tags/tag358.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42.xml"/><Relationship Id="rId7" Type="http://schemas.openxmlformats.org/officeDocument/2006/relationships/tags" Target="../tags/tag370.xml"/><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 Id="rId3" Type="http://schemas.openxmlformats.org/officeDocument/2006/relationships/image" Target="../media/image30.jpeg"/><Relationship Id="rId2" Type="http://schemas.openxmlformats.org/officeDocument/2006/relationships/tags" Target="../tags/tag366.xml"/><Relationship Id="rId1" Type="http://schemas.openxmlformats.org/officeDocument/2006/relationships/tags" Target="../tags/tag3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p:nvPr>
            <p:ph type="subTitle" idx="3"/>
            <p:custDataLst>
              <p:tags r:id="rId1"/>
            </p:custDataLst>
          </p:nvPr>
        </p:nvSpPr>
        <p:spPr>
          <a:xfrm>
            <a:off x="1554480" y="4210685"/>
            <a:ext cx="8890000" cy="1062990"/>
          </a:xfrm>
        </p:spPr>
        <p:txBody>
          <a:bodyPr/>
          <a:p>
            <a:pPr marL="0" lvl="0" indent="0" algn="ctr">
              <a:lnSpc>
                <a:spcPct val="100000"/>
              </a:lnSpc>
              <a:spcBef>
                <a:spcPts val="0"/>
              </a:spcBef>
              <a:spcAft>
                <a:spcPts val="0"/>
              </a:spcAft>
              <a:buSzPct val="100000"/>
              <a:buNone/>
            </a:pPr>
            <a:r>
              <a:rPr lang="zh-CN" altLang="en-US">
                <a:solidFill>
                  <a:schemeClr val="dk1">
                    <a:lumMod val="65000"/>
                    <a:lumOff val="35000"/>
                  </a:schemeClr>
                </a:solidFill>
                <a:latin typeface="Times New Roman" panose="02020603050405020304" charset="0"/>
                <a:ea typeface="汉仪楷体简" panose="02010600000101010101" charset="-128"/>
                <a:sym typeface="+mn-ea"/>
              </a:rPr>
              <a:t>美术七年级下册人教版第一单元“劳动是创造性劳动”概念模块</a:t>
            </a:r>
            <a:endParaRPr lang="zh-CN" altLang="en-US">
              <a:solidFill>
                <a:schemeClr val="dk1">
                  <a:lumMod val="65000"/>
                  <a:lumOff val="35000"/>
                </a:schemeClr>
              </a:solidFill>
              <a:latin typeface="Times New Roman" panose="02020603050405020304" charset="0"/>
              <a:ea typeface="汉仪楷体简" panose="02010600000101010101" charset="-128"/>
              <a:sym typeface="+mn-ea"/>
            </a:endParaRPr>
          </a:p>
          <a:p>
            <a:pPr marL="0" lvl="0" indent="0" algn="ctr">
              <a:lnSpc>
                <a:spcPct val="100000"/>
              </a:lnSpc>
              <a:spcBef>
                <a:spcPts val="0"/>
              </a:spcBef>
              <a:spcAft>
                <a:spcPts val="0"/>
              </a:spcAft>
              <a:buSzPct val="100000"/>
              <a:buNone/>
            </a:pPr>
            <a:r>
              <a:rPr lang="zh-CN" altLang="en-US">
                <a:solidFill>
                  <a:schemeClr val="dk1">
                    <a:lumMod val="65000"/>
                    <a:lumOff val="35000"/>
                  </a:schemeClr>
                </a:solidFill>
                <a:latin typeface="Times New Roman" panose="02020603050405020304" charset="0"/>
                <a:ea typeface="汉仪楷体简" panose="02010600000101010101" charset="-128"/>
                <a:sym typeface="+mn-ea"/>
              </a:rPr>
              <a:t>第1阶第一步案例</a:t>
            </a:r>
            <a:endParaRPr lang="zh-CN" altLang="en-US">
              <a:solidFill>
                <a:schemeClr val="dk1">
                  <a:lumMod val="65000"/>
                  <a:lumOff val="35000"/>
                </a:schemeClr>
              </a:solidFill>
              <a:latin typeface="Times New Roman" panose="02020603050405020304" charset="0"/>
              <a:ea typeface="汉仪楷体简" panose="02010600000101010101" charset="-128"/>
              <a:sym typeface="+mn-ea"/>
            </a:endParaRPr>
          </a:p>
        </p:txBody>
      </p:sp>
      <p:sp>
        <p:nvSpPr>
          <p:cNvPr id="5" name="标题 4"/>
          <p:cNvSpPr>
            <a:spLocks noGrp="1"/>
          </p:cNvSpPr>
          <p:nvPr>
            <p:ph type="ctrTitle" idx="2"/>
            <p:custDataLst>
              <p:tags r:id="rId2"/>
            </p:custDataLst>
          </p:nvPr>
        </p:nvSpPr>
        <p:spPr>
          <a:xfrm>
            <a:off x="1704340" y="2649021"/>
            <a:ext cx="8890064" cy="1168718"/>
          </a:xfrm>
        </p:spPr>
        <p:txBody>
          <a:bodyPr>
            <a:normAutofit fontScale="90000"/>
          </a:bodyPr>
          <a:p>
            <a:pPr marL="0" indent="0" algn="dist">
              <a:lnSpc>
                <a:spcPct val="100000"/>
              </a:lnSpc>
              <a:spcBef>
                <a:spcPts val="0"/>
              </a:spcBef>
              <a:spcAft>
                <a:spcPts val="0"/>
              </a:spcAft>
              <a:buSzPct val="100000"/>
              <a:buNone/>
            </a:pPr>
            <a:r>
              <a:rPr lang="zh-CN" altLang="en-US" sz="6700">
                <a:solidFill>
                  <a:schemeClr val="accent1">
                    <a:lumMod val="50000"/>
                  </a:schemeClr>
                </a:solidFill>
                <a:latin typeface="Times New Roman" panose="02020603050405020304" charset="0"/>
                <a:ea typeface="汉仪颜楷简" panose="00020600040101010101" charset="-122"/>
              </a:rPr>
              <a:t>揭秘校园隐藏的色彩世界</a:t>
            </a:r>
            <a:endParaRPr lang="zh-CN" altLang="en-US" sz="6700">
              <a:solidFill>
                <a:schemeClr val="accent1">
                  <a:lumMod val="50000"/>
                </a:schemeClr>
              </a:solidFill>
              <a:latin typeface="Times New Roman" panose="02020603050405020304" charset="0"/>
              <a:ea typeface="汉仪颜楷简"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5292725" y="359410"/>
            <a:ext cx="4064635" cy="1200785"/>
          </a:xfrm>
        </p:spPr>
        <p:txBody>
          <a:bodyPr/>
          <a:lstStyle/>
          <a:p>
            <a:r>
              <a:rPr lang="zh-CN" altLang="en-US" sz="4000">
                <a:latin typeface="+mj-ea"/>
                <a:ea typeface="+mj-ea"/>
              </a:rPr>
              <a:t>问题</a:t>
            </a:r>
            <a:endParaRPr lang="zh-CN" altLang="en-US" sz="4000" dirty="0">
              <a:solidFill>
                <a:schemeClr val="tx1">
                  <a:lumMod val="85000"/>
                  <a:lumOff val="15000"/>
                </a:schemeClr>
              </a:solidFill>
              <a:latin typeface="+mj-ea"/>
              <a:ea typeface="+mj-ea"/>
              <a:cs typeface="+mn-ea"/>
            </a:endParaRPr>
          </a:p>
        </p:txBody>
      </p:sp>
      <p:pic>
        <p:nvPicPr>
          <p:cNvPr id="3" name="图片 2" descr="图片1"/>
          <p:cNvPicPr>
            <a:picLocks noChangeAspect="1"/>
          </p:cNvPicPr>
          <p:nvPr>
            <p:custDataLst>
              <p:tags r:id="rId2"/>
            </p:custDataLst>
          </p:nvPr>
        </p:nvPicPr>
        <p:blipFill>
          <a:blip r:embed="rId3"/>
          <a:srcRect t="18427" b="18427"/>
          <a:stretch>
            <a:fillRect/>
          </a:stretch>
        </p:blipFill>
        <p:spPr>
          <a:xfrm>
            <a:off x="0" y="0"/>
            <a:ext cx="5205730" cy="6858000"/>
          </a:xfrm>
          <a:prstGeom prst="rect">
            <a:avLst/>
          </a:prstGeom>
        </p:spPr>
      </p:pic>
      <p:sp>
        <p:nvSpPr>
          <p:cNvPr id="4" name="矩形 3"/>
          <p:cNvSpPr/>
          <p:nvPr>
            <p:custDataLst>
              <p:tags r:id="rId4"/>
            </p:custDataLst>
          </p:nvPr>
        </p:nvSpPr>
        <p:spPr>
          <a:xfrm>
            <a:off x="5392420" y="1722755"/>
            <a:ext cx="6282690" cy="552450"/>
          </a:xfrm>
          <a:prstGeom prst="rect">
            <a:avLst/>
          </a:prstGeom>
          <a:noFill/>
        </p:spPr>
        <p:txBody>
          <a:bodyPr wrap="square" lIns="0" tIns="0" rIns="0" bIns="0" rtlCol="0" anchor="t" anchorCtr="0">
            <a:noAutofit/>
          </a:bodyPr>
          <a:p>
            <a:pPr algn="just">
              <a:lnSpc>
                <a:spcPct val="150000"/>
              </a:lnSpc>
              <a:spcBef>
                <a:spcPct val="0"/>
              </a:spcBef>
              <a:spcAft>
                <a:spcPct val="0"/>
              </a:spcAft>
            </a:pPr>
            <a:r>
              <a:rPr lang="en-US" altLang="zh-CN" sz="2000" dirty="0">
                <a:solidFill>
                  <a:schemeClr val="tx1">
                    <a:lumMod val="85000"/>
                    <a:lumOff val="15000"/>
                  </a:schemeClr>
                </a:solidFill>
                <a:latin typeface="+mn-ea"/>
                <a:cs typeface="+mn-ea"/>
              </a:rPr>
              <a:t>    </a:t>
            </a:r>
            <a:r>
              <a:rPr lang="zh-CN" altLang="en-US" sz="2000" dirty="0">
                <a:solidFill>
                  <a:schemeClr val="tx1">
                    <a:lumMod val="85000"/>
                    <a:lumOff val="15000"/>
                  </a:schemeClr>
                </a:solidFill>
                <a:latin typeface="+mn-ea"/>
                <a:cs typeface="+mn-ea"/>
              </a:rPr>
              <a:t>作为色彩小侦探，你在校园里发现了哪些隐藏的色彩？它们分别让你感受到了什么？</a:t>
            </a:r>
            <a:endParaRPr lang="zh-CN" altLang="en-US" sz="2000" dirty="0">
              <a:solidFill>
                <a:schemeClr val="tx1">
                  <a:lumMod val="85000"/>
                  <a:lumOff val="15000"/>
                </a:schemeClr>
              </a:solidFill>
              <a:latin typeface="+mn-ea"/>
              <a:cs typeface="+mn-ea"/>
            </a:endParaRPr>
          </a:p>
        </p:txBody>
      </p:sp>
      <p:sp>
        <p:nvSpPr>
          <p:cNvPr id="5" name="矩形 4"/>
          <p:cNvSpPr/>
          <p:nvPr>
            <p:custDataLst>
              <p:tags r:id="rId5"/>
            </p:custDataLst>
          </p:nvPr>
        </p:nvSpPr>
        <p:spPr>
          <a:xfrm>
            <a:off x="5392420" y="2803525"/>
            <a:ext cx="6282690" cy="749300"/>
          </a:xfrm>
          <a:prstGeom prst="rect">
            <a:avLst/>
          </a:prstGeom>
          <a:noFill/>
        </p:spPr>
        <p:txBody>
          <a:bodyPr wrap="square" lIns="0" tIns="0" rIns="0" bIns="0" rtlCol="0" anchor="t" anchorCtr="0">
            <a:noAutofit/>
          </a:bodyPr>
          <a:p>
            <a:pPr algn="just">
              <a:lnSpc>
                <a:spcPct val="150000"/>
              </a:lnSpc>
              <a:spcBef>
                <a:spcPct val="0"/>
              </a:spcBef>
              <a:spcAft>
                <a:spcPct val="0"/>
              </a:spcAft>
            </a:pPr>
            <a:r>
              <a:rPr lang="en-US" altLang="zh-CN" sz="2000" dirty="0">
                <a:solidFill>
                  <a:schemeClr val="tx1">
                    <a:lumMod val="85000"/>
                    <a:lumOff val="15000"/>
                  </a:schemeClr>
                </a:solidFill>
                <a:latin typeface="+mn-ea"/>
                <a:cs typeface="+mn-ea"/>
              </a:rPr>
              <a:t>    </a:t>
            </a:r>
            <a:r>
              <a:rPr lang="zh-CN" altLang="en-US" sz="2000" dirty="0">
                <a:solidFill>
                  <a:schemeClr val="tx1">
                    <a:lumMod val="85000"/>
                    <a:lumOff val="15000"/>
                  </a:schemeClr>
                </a:solidFill>
                <a:latin typeface="+mn-ea"/>
                <a:cs typeface="+mn-ea"/>
              </a:rPr>
              <a:t>你觉得这些色彩在美术创作中可以用来表达什么样的情感或营造什么样的氛围？</a:t>
            </a:r>
            <a:endParaRPr lang="zh-CN" altLang="en-US" sz="2000" dirty="0">
              <a:solidFill>
                <a:schemeClr val="tx1">
                  <a:lumMod val="85000"/>
                  <a:lumOff val="15000"/>
                </a:schemeClr>
              </a:solidFill>
              <a:latin typeface="+mn-ea"/>
              <a:cs typeface="+mn-ea"/>
            </a:endParaRPr>
          </a:p>
        </p:txBody>
      </p:sp>
      <p:sp>
        <p:nvSpPr>
          <p:cNvPr id="6" name="矩形 5"/>
          <p:cNvSpPr/>
          <p:nvPr>
            <p:custDataLst>
              <p:tags r:id="rId6"/>
            </p:custDataLst>
          </p:nvPr>
        </p:nvSpPr>
        <p:spPr>
          <a:xfrm>
            <a:off x="5392420" y="4916805"/>
            <a:ext cx="6282690" cy="1291590"/>
          </a:xfrm>
          <a:prstGeom prst="rect">
            <a:avLst/>
          </a:prstGeom>
          <a:noFill/>
        </p:spPr>
        <p:txBody>
          <a:bodyPr wrap="square" lIns="0" tIns="0" rIns="0" bIns="0" rtlCol="0" anchor="t" anchorCtr="0">
            <a:normAutofit/>
          </a:bodyPr>
          <a:p>
            <a:pPr algn="just">
              <a:lnSpc>
                <a:spcPct val="150000"/>
              </a:lnSpc>
              <a:spcBef>
                <a:spcPct val="0"/>
              </a:spcBef>
              <a:spcAft>
                <a:spcPct val="0"/>
              </a:spcAft>
            </a:pPr>
            <a:r>
              <a:rPr lang="en-US" altLang="zh-CN" dirty="0">
                <a:solidFill>
                  <a:schemeClr val="tx1">
                    <a:lumMod val="85000"/>
                    <a:lumOff val="15000"/>
                  </a:schemeClr>
                </a:solidFill>
                <a:latin typeface="仿宋" panose="02010609060101010101" charset="-122"/>
                <a:ea typeface="仿宋" panose="02010609060101010101" charset="-122"/>
                <a:cs typeface="仿宋" panose="02010609060101010101" charset="-122"/>
              </a:rPr>
              <a:t>    </a:t>
            </a:r>
            <a:r>
              <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rPr>
              <a:t>你认为上述三个问题，哪一个问题最难解决？请选择一项或多项，说说你的理由。（3分钟思考）对于所选的问题，先说说你是怎样解决的？（3分钟思考）</a:t>
            </a:r>
            <a:endPar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endParaRPr>
          </a:p>
          <a:p>
            <a:pPr algn="just">
              <a:lnSpc>
                <a:spcPct val="150000"/>
              </a:lnSpc>
              <a:spcBef>
                <a:spcPct val="0"/>
              </a:spcBef>
              <a:spcAft>
                <a:spcPct val="0"/>
              </a:spcAft>
            </a:pPr>
            <a:endPar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endParaRPr>
          </a:p>
        </p:txBody>
      </p:sp>
      <p:sp>
        <p:nvSpPr>
          <p:cNvPr id="2" name="文本框 1"/>
          <p:cNvSpPr txBox="1"/>
          <p:nvPr/>
        </p:nvSpPr>
        <p:spPr>
          <a:xfrm>
            <a:off x="5292725" y="3933190"/>
            <a:ext cx="6674485" cy="983615"/>
          </a:xfrm>
          <a:prstGeom prst="rect">
            <a:avLst/>
          </a:prstGeom>
          <a:noFill/>
        </p:spPr>
        <p:txBody>
          <a:bodyPr wrap="square" rtlCol="0" anchor="t">
            <a:spAutoFit/>
          </a:bodyPr>
          <a:p>
            <a:r>
              <a:rPr lang="en-US" sz="2000">
                <a:solidFill>
                  <a:schemeClr val="tx1">
                    <a:lumMod val="85000"/>
                    <a:lumOff val="15000"/>
                  </a:schemeClr>
                </a:solidFill>
                <a:latin typeface="+mn-ea"/>
                <a:cs typeface="+mn-ea"/>
                <a:sym typeface="+mn-ea"/>
              </a:rPr>
              <a:t>    </a:t>
            </a:r>
            <a:r>
              <a:rPr sz="2000">
                <a:solidFill>
                  <a:schemeClr val="tx1">
                    <a:lumMod val="85000"/>
                    <a:lumOff val="15000"/>
                  </a:schemeClr>
                </a:solidFill>
                <a:latin typeface="+mn-ea"/>
                <a:cs typeface="+mn-ea"/>
                <a:sym typeface="+mn-ea"/>
              </a:rPr>
              <a:t>如果让你用这些色彩创作一幅画，你会怎么运用它们来表达你的情感或想法？</a:t>
            </a:r>
            <a:br>
              <a:rPr lang="zh-CN" altLang="en-US" dirty="0">
                <a:solidFill>
                  <a:schemeClr val="tx1">
                    <a:lumMod val="85000"/>
                    <a:lumOff val="15000"/>
                  </a:schemeClr>
                </a:solidFill>
                <a:latin typeface="+mn-ea"/>
                <a:cs typeface="+mn-ea"/>
                <a:sym typeface="+mn-ea"/>
              </a:rPr>
            </a:br>
            <a:endParaRPr lang="zh-CN" altLang="en-US" dirty="0">
              <a:solidFill>
                <a:schemeClr val="tx1">
                  <a:lumMod val="85000"/>
                  <a:lumOff val="15000"/>
                </a:schemeClr>
              </a:solidFill>
              <a:latin typeface="+mn-ea"/>
              <a:cs typeface="+mn-ea"/>
              <a:sym typeface="+mn-ea"/>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E:/设计图片素材3/adamara-nurKulhKw3Q-unsplash.jpgadamara-nurKulhKw3Q-unsplash"/>
          <p:cNvPicPr>
            <a:picLocks noChangeAspect="1"/>
          </p:cNvPicPr>
          <p:nvPr>
            <p:custDataLst>
              <p:tags r:id="rId1"/>
            </p:custDataLst>
          </p:nvPr>
        </p:nvPicPr>
        <p:blipFill>
          <a:blip r:embed="rId2"/>
          <a:srcRect t="20157" b="20157"/>
          <a:stretch>
            <a:fillRect/>
          </a:stretch>
        </p:blipFill>
        <p:spPr>
          <a:xfrm>
            <a:off x="3561715" y="0"/>
            <a:ext cx="8630285" cy="6858000"/>
          </a:xfrm>
          <a:prstGeom prst="rect">
            <a:avLst/>
          </a:prstGeom>
        </p:spPr>
      </p:pic>
      <p:sp>
        <p:nvSpPr>
          <p:cNvPr id="5" name="矩形 4"/>
          <p:cNvSpPr/>
          <p:nvPr>
            <p:custDataLst>
              <p:tags r:id="rId3"/>
            </p:custDataLst>
          </p:nvPr>
        </p:nvSpPr>
        <p:spPr>
          <a:xfrm>
            <a:off x="0" y="378460"/>
            <a:ext cx="11271250" cy="6858000"/>
          </a:xfrm>
          <a:prstGeom prst="rect">
            <a:avLst/>
          </a:prstGeom>
          <a:gradFill>
            <a:gsLst>
              <a:gs pos="0">
                <a:schemeClr val="bg2">
                  <a:alpha val="0"/>
                </a:schemeClr>
              </a:gs>
              <a:gs pos="51000">
                <a:schemeClr val="bg2"/>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6"/>
          <p:cNvSpPr>
            <a:spLocks noGrp="1"/>
          </p:cNvSpPr>
          <p:nvPr>
            <p:ph type="title"/>
            <p:custDataLst>
              <p:tags r:id="rId4"/>
            </p:custDataLst>
          </p:nvPr>
        </p:nvSpPr>
        <p:spPr>
          <a:xfrm>
            <a:off x="845820" y="577850"/>
            <a:ext cx="7242810" cy="918845"/>
          </a:xfrm>
        </p:spPr>
        <p:txBody>
          <a:bodyPr anchor="ctr" anchorCtr="0">
            <a:noAutofit/>
          </a:bodyPr>
          <a:lstStyle/>
          <a:p>
            <a:r>
              <a:rPr sz="4000">
                <a:solidFill>
                  <a:schemeClr val="accent1">
                    <a:lumMod val="50000"/>
                  </a:schemeClr>
                </a:solidFill>
                <a:latin typeface="Times New Roman" panose="02020603050405020304" charset="0"/>
                <a:ea typeface="汉仪颜楷简" panose="00020600040101010101" charset="-122"/>
                <a:sym typeface="+mn-ea"/>
              </a:rPr>
              <a:t>路径一：色彩联想与情感匹配</a:t>
            </a:r>
            <a:endParaRPr lang="zh-CN" altLang="en-US" sz="4000">
              <a:solidFill>
                <a:schemeClr val="accent1">
                  <a:lumMod val="50000"/>
                </a:schemeClr>
              </a:solidFill>
              <a:latin typeface="Times New Roman" panose="02020603050405020304" charset="0"/>
              <a:ea typeface="汉仪颜楷简" panose="00020600040101010101" charset="-122"/>
              <a:sym typeface="+mn-ea"/>
            </a:endParaRPr>
          </a:p>
        </p:txBody>
      </p:sp>
      <p:sp>
        <p:nvSpPr>
          <p:cNvPr id="2" name="矩形 1"/>
          <p:cNvSpPr/>
          <p:nvPr>
            <p:custDataLst>
              <p:tags r:id="rId5"/>
            </p:custDataLst>
          </p:nvPr>
        </p:nvSpPr>
        <p:spPr>
          <a:xfrm>
            <a:off x="872490" y="1879600"/>
            <a:ext cx="6760210" cy="3452495"/>
          </a:xfrm>
          <a:prstGeom prst="rect">
            <a:avLst/>
          </a:prstGeom>
          <a:noFill/>
        </p:spPr>
        <p:txBody>
          <a:bodyPr wrap="square" lIns="0" tIns="0" rIns="0" bIns="0" rtlCol="0" anchor="t" anchorCtr="0">
            <a:noAutofit/>
          </a:bodyPr>
          <a:p>
            <a:pPr indent="0" fontAlgn="auto">
              <a:lnSpc>
                <a:spcPct val="150000"/>
              </a:lnSpc>
            </a:pP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色彩就像魔法一样，能瞬间触动我们的心灵。现在，让我们一起变成色彩魔法师，看看这些色彩能激发我们怎样的情感联想吧！</a:t>
            </a:r>
            <a:endParaRPr lang="zh-CN" altLang="en-US" kern="0" dirty="0">
              <a:ln>
                <a:noFill/>
                <a:prstDash val="sysDot"/>
              </a:ln>
              <a:solidFill>
                <a:schemeClr val="tx1">
                  <a:lumMod val="85000"/>
                  <a:lumOff val="15000"/>
                </a:schemeClr>
              </a:solidFill>
              <a:latin typeface="+mn-ea"/>
              <a:sym typeface="+mn-ea"/>
            </a:endParaRPr>
          </a:p>
          <a:p>
            <a:pPr indent="0" fontAlgn="auto">
              <a:lnSpc>
                <a:spcPct val="150000"/>
              </a:lnSpc>
            </a:pPr>
            <a:r>
              <a:rPr lang="zh-CN" altLang="en-US" kern="0" dirty="0">
                <a:ln>
                  <a:noFill/>
                  <a:prstDash val="sysDot"/>
                </a:ln>
                <a:solidFill>
                  <a:schemeClr val="tx1">
                    <a:lumMod val="85000"/>
                    <a:lumOff val="15000"/>
                  </a:schemeClr>
                </a:solidFill>
                <a:latin typeface="+mn-ea"/>
                <a:sym typeface="+mn-ea"/>
              </a:rPr>
              <a:t>当我们看到红色时，我们会想到什么情感或场景？</a:t>
            </a:r>
            <a:endParaRPr lang="zh-CN" altLang="en-US" kern="0" dirty="0">
              <a:ln>
                <a:noFill/>
                <a:prstDash val="sysDot"/>
              </a:ln>
              <a:solidFill>
                <a:schemeClr val="tx1">
                  <a:lumMod val="85000"/>
                  <a:lumOff val="15000"/>
                </a:schemeClr>
              </a:solidFill>
              <a:latin typeface="+mn-ea"/>
              <a:sym typeface="+mn-ea"/>
            </a:endParaRPr>
          </a:p>
          <a:p>
            <a:pPr indent="0" fontAlgn="auto">
              <a:lnSpc>
                <a:spcPct val="150000"/>
              </a:lnSpc>
            </a:pPr>
            <a:r>
              <a:rPr lang="zh-CN" altLang="en-US" kern="0" dirty="0">
                <a:ln>
                  <a:noFill/>
                  <a:prstDash val="sysDot"/>
                </a:ln>
                <a:solidFill>
                  <a:schemeClr val="tx1">
                    <a:lumMod val="85000"/>
                    <a:lumOff val="15000"/>
                  </a:schemeClr>
                </a:solidFill>
                <a:latin typeface="+mn-ea"/>
                <a:sym typeface="+mn-ea"/>
              </a:rPr>
              <a:t>A. 热情、活力     B. 平静、安宁       C. 悲伤、忧郁</a:t>
            </a:r>
            <a:endParaRPr lang="zh-CN" altLang="en-US" kern="0" dirty="0">
              <a:ln>
                <a:noFill/>
                <a:prstDash val="sysDot"/>
              </a:ln>
              <a:solidFill>
                <a:schemeClr val="tx1">
                  <a:lumMod val="85000"/>
                  <a:lumOff val="15000"/>
                </a:schemeClr>
              </a:solidFill>
              <a:latin typeface="+mn-ea"/>
              <a:sym typeface="+mn-ea"/>
            </a:endParaRPr>
          </a:p>
          <a:p>
            <a:pPr indent="0" fontAlgn="auto">
              <a:lnSpc>
                <a:spcPct val="150000"/>
              </a:lnSpc>
            </a:pPr>
            <a:r>
              <a:rPr lang="zh-CN" altLang="en-US" kern="0" dirty="0">
                <a:ln>
                  <a:noFill/>
                  <a:prstDash val="sysDot"/>
                </a:ln>
                <a:solidFill>
                  <a:schemeClr val="tx1">
                    <a:lumMod val="85000"/>
                    <a:lumOff val="15000"/>
                  </a:schemeClr>
                </a:solidFill>
                <a:latin typeface="+mn-ea"/>
                <a:sym typeface="+mn-ea"/>
              </a:rPr>
              <a:t>那么，蓝色呢？我们觉得它适合表达什么样的情感或氛围？</a:t>
            </a:r>
            <a:endParaRPr lang="zh-CN" altLang="en-US" kern="0" dirty="0">
              <a:ln>
                <a:noFill/>
                <a:prstDash val="sysDot"/>
              </a:ln>
              <a:solidFill>
                <a:schemeClr val="tx1">
                  <a:lumMod val="85000"/>
                  <a:lumOff val="15000"/>
                </a:schemeClr>
              </a:solidFill>
              <a:latin typeface="+mn-ea"/>
              <a:sym typeface="+mn-ea"/>
            </a:endParaRPr>
          </a:p>
          <a:p>
            <a:pPr indent="0" fontAlgn="auto">
              <a:lnSpc>
                <a:spcPct val="150000"/>
              </a:lnSpc>
            </a:pPr>
            <a:r>
              <a:rPr lang="zh-CN" altLang="en-US" kern="0" dirty="0">
                <a:ln>
                  <a:noFill/>
                  <a:prstDash val="sysDot"/>
                </a:ln>
                <a:solidFill>
                  <a:schemeClr val="tx1">
                    <a:lumMod val="85000"/>
                    <a:lumOff val="15000"/>
                  </a:schemeClr>
                </a:solidFill>
                <a:latin typeface="+mn-ea"/>
                <a:sym typeface="+mn-ea"/>
              </a:rPr>
              <a:t>A. 欢快、明亮</a:t>
            </a: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 </a:t>
            </a: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B. 宁静、深远</a:t>
            </a: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 </a:t>
            </a: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C. 紧张、刺激</a:t>
            </a:r>
            <a:endParaRPr lang="zh-CN" altLang="en-US" kern="0" dirty="0">
              <a:ln>
                <a:noFill/>
                <a:prstDash val="sysDot"/>
              </a:ln>
              <a:solidFill>
                <a:schemeClr val="tx1">
                  <a:lumMod val="85000"/>
                  <a:lumOff val="15000"/>
                </a:schemeClr>
              </a:solidFill>
              <a:latin typeface="+mn-ea"/>
              <a:sym typeface="+mn-ea"/>
            </a:endParaRPr>
          </a:p>
          <a:p>
            <a:pPr indent="0" fontAlgn="auto">
              <a:lnSpc>
                <a:spcPct val="150000"/>
              </a:lnSpc>
            </a:pP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你能尝试将其他色彩也与特定的情感或氛围联系起来吗？比如绿色、黄色等。</a:t>
            </a:r>
            <a:endParaRPr lang="zh-CN" altLang="en-US" kern="0" dirty="0">
              <a:ln>
                <a:noFill/>
                <a:prstDash val="sysDot"/>
              </a:ln>
              <a:solidFill>
                <a:schemeClr val="tx1">
                  <a:lumMod val="85000"/>
                  <a:lumOff val="15000"/>
                </a:schemeClr>
              </a:solidFill>
              <a:latin typeface="+mn-ea"/>
              <a:sym typeface="+mn-ea"/>
            </a:endParaRPr>
          </a:p>
        </p:txBody>
      </p:sp>
      <p:sp>
        <p:nvSpPr>
          <p:cNvPr id="3" name="矩形 2"/>
          <p:cNvSpPr/>
          <p:nvPr>
            <p:custDataLst>
              <p:tags r:id="rId6"/>
            </p:custDataLst>
          </p:nvPr>
        </p:nvSpPr>
        <p:spPr>
          <a:xfrm flipV="1">
            <a:off x="739775" y="1879600"/>
            <a:ext cx="7284085" cy="3279140"/>
          </a:xfrm>
          <a:prstGeom prst="rect">
            <a:avLst/>
          </a:prstGeom>
          <a:noFill/>
        </p:spPr>
        <p:txBody>
          <a:bodyPr wrap="square" lIns="0" tIns="0" rIns="0" bIns="0" rtlCol="0" anchor="t" anchorCtr="0">
            <a:noAutofit/>
          </a:bodyPr>
          <a:p>
            <a:pPr indent="0" fontAlgn="auto">
              <a:lnSpc>
                <a:spcPct val="130000"/>
              </a:lnSpc>
            </a:pPr>
            <a:endParaRPr lang="zh-CN" altLang="en-US" sz="1100" kern="0" dirty="0">
              <a:ln>
                <a:noFill/>
                <a:prstDash val="sysDot"/>
              </a:ln>
              <a:solidFill>
                <a:schemeClr val="tx1">
                  <a:lumMod val="85000"/>
                  <a:lumOff val="15000"/>
                </a:schemeClr>
              </a:solidFill>
              <a:latin typeface="+mn-ea"/>
              <a:sym typeface="+mn-ea"/>
            </a:endParaRPr>
          </a:p>
        </p:txBody>
      </p:sp>
      <p:sp>
        <p:nvSpPr>
          <p:cNvPr id="6" name="矩形 5"/>
          <p:cNvSpPr/>
          <p:nvPr>
            <p:custDataLst>
              <p:tags r:id="rId7"/>
            </p:custDataLst>
          </p:nvPr>
        </p:nvSpPr>
        <p:spPr>
          <a:xfrm>
            <a:off x="676275" y="5158740"/>
            <a:ext cx="7347585" cy="1155700"/>
          </a:xfrm>
          <a:prstGeom prst="rect">
            <a:avLst/>
          </a:prstGeom>
          <a:noFill/>
        </p:spPr>
        <p:txBody>
          <a:bodyPr wrap="square" lIns="0" tIns="0" rIns="0" bIns="0" rtlCol="0" anchor="t" anchorCtr="0">
            <a:noAutofit/>
          </a:bodyPr>
          <a:p>
            <a:pPr indent="0" fontAlgn="auto">
              <a:lnSpc>
                <a:spcPct val="130000"/>
              </a:lnSpc>
            </a:pPr>
            <a:endParaRPr lang="zh-CN" altLang="en-US" sz="1400" kern="0" dirty="0">
              <a:ln>
                <a:noFill/>
                <a:prstDash val="sysDot"/>
              </a:ln>
              <a:solidFill>
                <a:schemeClr val="tx1">
                  <a:lumMod val="85000"/>
                  <a:lumOff val="15000"/>
                </a:schemeClr>
              </a:solidFill>
              <a:latin typeface="+mn-ea"/>
              <a:sym typeface="+mn-ea"/>
            </a:endParaRPr>
          </a:p>
          <a:p>
            <a:pPr indent="0" fontAlgn="auto">
              <a:lnSpc>
                <a:spcPct val="150000"/>
              </a:lnSpc>
            </a:pPr>
            <a:r>
              <a:rPr lang="en-US" altLang="zh-CN" kern="0" dirty="0">
                <a:ln>
                  <a:noFill/>
                  <a:prstDash val="sysDot"/>
                </a:ln>
                <a:solidFill>
                  <a:schemeClr val="tx1">
                    <a:lumMod val="85000"/>
                    <a:lumOff val="15000"/>
                  </a:schemeClr>
                </a:solidFill>
                <a:latin typeface="仿宋" panose="02010609060101010101" charset="-122"/>
                <a:ea typeface="仿宋" panose="02010609060101010101" charset="-122"/>
                <a:sym typeface="+mn-ea"/>
              </a:rPr>
              <a:t>    </a:t>
            </a:r>
            <a:r>
              <a:rPr lang="zh-CN" altLang="en-US" kern="0" dirty="0">
                <a:ln>
                  <a:noFill/>
                  <a:prstDash val="sysDot"/>
                </a:ln>
                <a:solidFill>
                  <a:schemeClr val="tx1">
                    <a:lumMod val="85000"/>
                    <a:lumOff val="15000"/>
                  </a:schemeClr>
                </a:solidFill>
                <a:latin typeface="仿宋" panose="02010609060101010101" charset="-122"/>
                <a:ea typeface="仿宋" panose="02010609060101010101" charset="-122"/>
                <a:sym typeface="+mn-ea"/>
              </a:rPr>
              <a:t>通过色彩联想，我们发现色彩与情感之间有着密切的联系。在美术创作中，我们可以巧妙地运用色彩来表达内心的情感或营造特定的氛围。</a:t>
            </a:r>
            <a:endParaRPr lang="zh-CN" altLang="en-US" kern="0" dirty="0">
              <a:ln>
                <a:noFill/>
                <a:prstDash val="sysDot"/>
              </a:ln>
              <a:solidFill>
                <a:schemeClr val="tx1">
                  <a:lumMod val="85000"/>
                  <a:lumOff val="15000"/>
                </a:schemeClr>
              </a:solidFill>
              <a:latin typeface="仿宋" panose="02010609060101010101" charset="-122"/>
              <a:ea typeface="仿宋" panose="02010609060101010101" charset="-122"/>
              <a:sym typeface="+mn-ea"/>
            </a:endParaRPr>
          </a:p>
        </p:txBody>
      </p:sp>
    </p:spTree>
    <p:custDataLst>
      <p:tags r:id="rId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36" name="图片 35"/>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34" name="图片 33"/>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sp>
        <p:nvSpPr>
          <p:cNvPr id="33" name="文本框 6"/>
          <p:cNvSpPr txBox="1"/>
          <p:nvPr>
            <p:custDataLst>
              <p:tags r:id="rId5"/>
            </p:custDataLst>
          </p:nvPr>
        </p:nvSpPr>
        <p:spPr>
          <a:xfrm>
            <a:off x="457204" y="304802"/>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a:lnSpc>
                <a:spcPct val="100000"/>
              </a:lnSpc>
              <a:spcBef>
                <a:spcPts val="0"/>
              </a:spcBef>
              <a:spcAft>
                <a:spcPts val="0"/>
              </a:spcAft>
              <a:buSzPct val="100000"/>
              <a:buNone/>
            </a:pPr>
            <a:r>
              <a:rPr lang="zh-CN" altLang="en-US" sz="3600">
                <a:solidFill>
                  <a:schemeClr val="accent1">
                    <a:lumMod val="50000"/>
                  </a:schemeClr>
                </a:solidFill>
                <a:latin typeface="Times New Roman" panose="02020603050405020304" charset="0"/>
                <a:ea typeface="汉仪颜楷简" panose="00020600040101010101" charset="-122"/>
              </a:rPr>
              <a:t>路径二：色彩对比与情感冲突</a:t>
            </a:r>
            <a:endParaRPr lang="zh-CN" altLang="en-US" sz="3600">
              <a:solidFill>
                <a:schemeClr val="accent1">
                  <a:lumMod val="50000"/>
                </a:schemeClr>
              </a:solidFill>
              <a:latin typeface="Times New Roman" panose="02020603050405020304" charset="0"/>
              <a:ea typeface="汉仪颜楷简" panose="00020600040101010101" charset="-122"/>
            </a:endParaRPr>
          </a:p>
        </p:txBody>
      </p:sp>
      <p:cxnSp>
        <p:nvCxnSpPr>
          <p:cNvPr id="7" name="直接连接符 6"/>
          <p:cNvCxnSpPr/>
          <p:nvPr>
            <p:custDataLst>
              <p:tags r:id="rId6"/>
            </p:custDataLst>
          </p:nvPr>
        </p:nvCxnSpPr>
        <p:spPr>
          <a:xfrm>
            <a:off x="5600696" y="1066809"/>
            <a:ext cx="990608" cy="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9" name="图片 8" descr="C:/Users/hp774/AppData/Local/Temp/figmazip/slide_b57bb233f7133e08\datas\氛围图-10001&amp;348871.png"/>
          <p:cNvPicPr>
            <a:picLocks noChangeAspect="1"/>
          </p:cNvPicPr>
          <p:nvPr>
            <p:custDataLst>
              <p:tags r:id="rId7"/>
            </p:custDataLst>
          </p:nvPr>
        </p:nvPicPr>
        <p:blipFill>
          <a:blip r:embed="rId8" r:link="rId9"/>
          <a:stretch>
            <a:fillRect/>
          </a:stretch>
        </p:blipFill>
        <p:spPr>
          <a:xfrm>
            <a:off x="1503313" y="1371600"/>
            <a:ext cx="9211254" cy="5181600"/>
          </a:xfrm>
          <a:prstGeom prst="rect">
            <a:avLst/>
          </a:prstGeom>
        </p:spPr>
      </p:pic>
      <p:pic>
        <p:nvPicPr>
          <p:cNvPr id="11" name="图片 10" descr="C:/Users/hp774/AppData/Local/Temp/figmazip/slide_b57bb233f7133e08\datas\装饰-10001&amp;348860.png"/>
          <p:cNvPicPr>
            <a:picLocks noChangeAspect="1"/>
          </p:cNvPicPr>
          <p:nvPr>
            <p:custDataLst>
              <p:tags r:id="rId10"/>
            </p:custDataLst>
          </p:nvPr>
        </p:nvPicPr>
        <p:blipFill>
          <a:blip r:embed="rId11" r:link="rId9"/>
          <a:stretch>
            <a:fillRect/>
          </a:stretch>
        </p:blipFill>
        <p:spPr>
          <a:xfrm>
            <a:off x="8901007" y="5632027"/>
            <a:ext cx="863600" cy="575254"/>
          </a:xfrm>
          <a:prstGeom prst="rect">
            <a:avLst/>
          </a:prstGeom>
        </p:spPr>
      </p:pic>
      <p:sp>
        <p:nvSpPr>
          <p:cNvPr id="13" name="文本框 12"/>
          <p:cNvSpPr txBox="1"/>
          <p:nvPr>
            <p:custDataLst>
              <p:tags r:id="rId12"/>
            </p:custDataLst>
          </p:nvPr>
        </p:nvSpPr>
        <p:spPr>
          <a:xfrm>
            <a:off x="2846691" y="3156373"/>
            <a:ext cx="1688818" cy="1017129"/>
          </a:xfrm>
          <a:prstGeom prst="rect">
            <a:avLst/>
          </a:prstGeom>
          <a:noFill/>
        </p:spPr>
        <p:txBody>
          <a:bodyPr wrap="square" lIns="0" tIns="0" rIns="0" bIns="0" rtlCol="0" anchor="t">
            <a:normAutofit fontScale="70000"/>
          </a:bodyPr>
          <a:p>
            <a:pPr algn="l">
              <a:lnSpc>
                <a:spcPct val="125000"/>
              </a:lnSpc>
            </a:pPr>
            <a:r>
              <a:rPr lang="zh-CN" altLang="en-US" sz="1400">
                <a:solidFill>
                  <a:schemeClr val="lt1"/>
                </a:solidFill>
                <a:latin typeface="Times New Roman" panose="02020603050405020304" charset="0"/>
                <a:ea typeface="汉仪颜楷简" panose="00020600040101010101" charset="-122"/>
              </a:rPr>
              <a:t>色彩不仅单独使用时能表达情感，当它们相互对比时，还能产生意想不到的效果呢！现在，让我们来一场色彩对比大赛吧！</a:t>
            </a:r>
            <a:endParaRPr lang="zh-CN" altLang="en-US" sz="1400">
              <a:solidFill>
                <a:schemeClr val="lt1"/>
              </a:solidFill>
              <a:latin typeface="Times New Roman" panose="02020603050405020304" charset="0"/>
              <a:ea typeface="汉仪颜楷简" panose="00020600040101010101" charset="-122"/>
            </a:endParaRPr>
          </a:p>
        </p:txBody>
      </p:sp>
      <p:sp>
        <p:nvSpPr>
          <p:cNvPr id="15" name="文本框 14"/>
          <p:cNvSpPr txBox="1"/>
          <p:nvPr>
            <p:custDataLst>
              <p:tags r:id="rId13"/>
            </p:custDataLst>
          </p:nvPr>
        </p:nvSpPr>
        <p:spPr>
          <a:xfrm>
            <a:off x="2846691" y="4883573"/>
            <a:ext cx="1688818" cy="813703"/>
          </a:xfrm>
          <a:prstGeom prst="rect">
            <a:avLst/>
          </a:prstGeom>
          <a:noFill/>
        </p:spPr>
        <p:txBody>
          <a:bodyPr wrap="square" lIns="0" tIns="0" rIns="0" bIns="0" rtlCol="0" anchor="t">
            <a:normAutofit fontScale="70000"/>
          </a:bodyPr>
          <a:p>
            <a:pPr algn="l">
              <a:lnSpc>
                <a:spcPct val="125000"/>
              </a:lnSpc>
            </a:pPr>
            <a:r>
              <a:rPr lang="zh-CN" altLang="en-US" sz="1400">
                <a:solidFill>
                  <a:schemeClr val="lt1"/>
                </a:solidFill>
                <a:latin typeface="Times New Roman" panose="02020603050405020304" charset="0"/>
                <a:ea typeface="汉仪楷体简" panose="02010600000101010101" charset="-128"/>
              </a:rPr>
              <a:t>试着将其他对比色（如蓝色与橙色、黄色与紫色）放在一起，你觉得它们又能表达什么样的情感或氛围呢？</a:t>
            </a:r>
            <a:endParaRPr lang="zh-CN" altLang="en-US" sz="1400">
              <a:solidFill>
                <a:schemeClr val="lt1"/>
              </a:solidFill>
              <a:latin typeface="Times New Roman" panose="02020603050405020304" charset="0"/>
              <a:ea typeface="汉仪楷体简" panose="02010600000101010101" charset="-128"/>
            </a:endParaRPr>
          </a:p>
        </p:txBody>
      </p:sp>
      <p:sp>
        <p:nvSpPr>
          <p:cNvPr id="17" name="文本框 16"/>
          <p:cNvSpPr txBox="1"/>
          <p:nvPr>
            <p:custDataLst>
              <p:tags r:id="rId14"/>
            </p:custDataLst>
          </p:nvPr>
        </p:nvSpPr>
        <p:spPr>
          <a:xfrm>
            <a:off x="4938522" y="2911447"/>
            <a:ext cx="498969" cy="455789"/>
          </a:xfrm>
          <a:prstGeom prst="rect">
            <a:avLst/>
          </a:prstGeom>
          <a:noFill/>
        </p:spPr>
        <p:txBody>
          <a:bodyPr wrap="square" lIns="0" tIns="0" rIns="0" bIns="0" rtlCol="0" anchor="ctr">
            <a:normAutofit fontScale="70000"/>
          </a:bodyPr>
          <a:p>
            <a:pPr algn="ctr">
              <a:lnSpc>
                <a:spcPct val="109000"/>
              </a:lnSpc>
            </a:pPr>
            <a:r>
              <a:rPr lang="zh-CN" altLang="en-US" sz="3600">
                <a:solidFill>
                  <a:schemeClr val="lt1"/>
                </a:solidFill>
                <a:latin typeface="微软雅黑" panose="020B0503020204020204" pitchFamily="34" charset="-122"/>
                <a:ea typeface="微软雅黑" panose="020B0503020204020204" pitchFamily="34" charset="-122"/>
              </a:rPr>
              <a:t>02</a:t>
            </a:r>
            <a:endParaRPr lang="zh-CN" altLang="en-US" sz="3600">
              <a:solidFill>
                <a:schemeClr val="lt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15"/>
            </p:custDataLst>
          </p:nvPr>
        </p:nvSpPr>
        <p:spPr>
          <a:xfrm>
            <a:off x="5725358" y="3156373"/>
            <a:ext cx="1688818" cy="1017129"/>
          </a:xfrm>
          <a:prstGeom prst="rect">
            <a:avLst/>
          </a:prstGeom>
          <a:noFill/>
        </p:spPr>
        <p:txBody>
          <a:bodyPr wrap="square" lIns="0" tIns="0" rIns="0" bIns="0" rtlCol="0" anchor="t">
            <a:normAutofit fontScale="70000"/>
          </a:bodyPr>
          <a:p>
            <a:pPr algn="l">
              <a:lnSpc>
                <a:spcPct val="125000"/>
              </a:lnSpc>
            </a:pPr>
            <a:r>
              <a:rPr lang="zh-CN" altLang="en-US" sz="1400">
                <a:solidFill>
                  <a:schemeClr val="lt1"/>
                </a:solidFill>
                <a:latin typeface="Times New Roman" panose="02020603050405020304" charset="0"/>
                <a:ea typeface="汉仪颜楷简" panose="00020600040101010101" charset="-122"/>
                <a:cs typeface="微软雅黑" panose="020B0503020204020204" pitchFamily="34" charset="-122"/>
              </a:rPr>
              <a:t>如果将红色和绿色放在一起，你觉得它们会营造出什么样的情感或氛围？（A. 和谐、温馨 B. 冲突、紧张 C. 平淡、无奇）</a:t>
            </a:r>
            <a:endParaRPr lang="zh-CN" altLang="en-US" sz="1400">
              <a:solidFill>
                <a:schemeClr val="lt1"/>
              </a:solidFill>
              <a:latin typeface="Times New Roman" panose="02020603050405020304" charset="0"/>
              <a:ea typeface="汉仪颜楷简" panose="00020600040101010101" charset="-122"/>
              <a:cs typeface="微软雅黑" panose="020B0503020204020204" pitchFamily="34" charset="-122"/>
            </a:endParaRPr>
          </a:p>
        </p:txBody>
      </p:sp>
      <p:sp>
        <p:nvSpPr>
          <p:cNvPr id="21" name="文本框 20"/>
          <p:cNvSpPr txBox="1"/>
          <p:nvPr>
            <p:custDataLst>
              <p:tags r:id="rId16"/>
            </p:custDataLst>
          </p:nvPr>
        </p:nvSpPr>
        <p:spPr>
          <a:xfrm>
            <a:off x="4938522" y="4638647"/>
            <a:ext cx="498969" cy="455789"/>
          </a:xfrm>
          <a:prstGeom prst="rect">
            <a:avLst/>
          </a:prstGeom>
          <a:noFill/>
        </p:spPr>
        <p:txBody>
          <a:bodyPr wrap="square" lIns="0" tIns="0" rIns="0" bIns="0" rtlCol="0" anchor="ctr">
            <a:normAutofit fontScale="70000"/>
          </a:bodyPr>
          <a:p>
            <a:pPr algn="ctr">
              <a:lnSpc>
                <a:spcPct val="109000"/>
              </a:lnSpc>
            </a:pPr>
            <a:r>
              <a:rPr lang="zh-CN" altLang="en-US" sz="3600">
                <a:solidFill>
                  <a:schemeClr val="lt1"/>
                </a:solidFill>
                <a:latin typeface="微软雅黑" panose="020B0503020204020204" pitchFamily="34" charset="-122"/>
                <a:ea typeface="微软雅黑" panose="020B0503020204020204" pitchFamily="34" charset="-122"/>
              </a:rPr>
              <a:t>05</a:t>
            </a:r>
            <a:endParaRPr lang="zh-CN" altLang="en-US" sz="3600">
              <a:solidFill>
                <a:schemeClr val="lt1"/>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7"/>
            </p:custDataLst>
          </p:nvPr>
        </p:nvSpPr>
        <p:spPr>
          <a:xfrm>
            <a:off x="5725358" y="4883573"/>
            <a:ext cx="1688818" cy="406852"/>
          </a:xfrm>
          <a:prstGeom prst="rect">
            <a:avLst/>
          </a:prstGeom>
          <a:noFill/>
        </p:spPr>
        <p:txBody>
          <a:bodyPr wrap="square" lIns="0" tIns="0" rIns="0" bIns="0" rtlCol="0" anchor="t">
            <a:normAutofit fontScale="70000"/>
          </a:bodyPr>
          <a:p>
            <a:pPr algn="l">
              <a:lnSpc>
                <a:spcPct val="125000"/>
              </a:lnSpc>
            </a:pPr>
            <a:r>
              <a:rPr lang="zh-CN" altLang="en-US" sz="1400">
                <a:solidFill>
                  <a:schemeClr val="lt1"/>
                </a:solidFill>
                <a:latin typeface="Times New Roman" panose="02020603050405020304" charset="0"/>
                <a:ea typeface="汉仪楷体简" panose="02010600000101010101" charset="-128"/>
              </a:rPr>
              <a:t>学生分组讨论，尝试用色彩对比来表达情感或氛围。</a:t>
            </a:r>
            <a:endParaRPr lang="zh-CN" altLang="en-US" sz="1400">
              <a:solidFill>
                <a:schemeClr val="lt1"/>
              </a:solidFill>
              <a:latin typeface="Times New Roman" panose="02020603050405020304" charset="0"/>
              <a:ea typeface="汉仪楷体简" panose="02010600000101010101" charset="-128"/>
            </a:endParaRPr>
          </a:p>
        </p:txBody>
      </p:sp>
      <p:sp>
        <p:nvSpPr>
          <p:cNvPr id="25" name="文本框 24"/>
          <p:cNvSpPr txBox="1"/>
          <p:nvPr>
            <p:custDataLst>
              <p:tags r:id="rId18"/>
            </p:custDataLst>
          </p:nvPr>
        </p:nvSpPr>
        <p:spPr>
          <a:xfrm>
            <a:off x="7817189" y="2911447"/>
            <a:ext cx="498969" cy="455789"/>
          </a:xfrm>
          <a:prstGeom prst="rect">
            <a:avLst/>
          </a:prstGeom>
          <a:noFill/>
        </p:spPr>
        <p:txBody>
          <a:bodyPr wrap="square" lIns="0" tIns="0" rIns="0" bIns="0" rtlCol="0" anchor="ctr">
            <a:normAutofit fontScale="70000"/>
          </a:bodyPr>
          <a:p>
            <a:pPr algn="ctr">
              <a:lnSpc>
                <a:spcPct val="109000"/>
              </a:lnSpc>
            </a:pPr>
            <a:r>
              <a:rPr lang="zh-CN" altLang="en-US" sz="3600">
                <a:solidFill>
                  <a:schemeClr val="lt1"/>
                </a:solidFill>
                <a:latin typeface="微软雅黑" panose="020B0503020204020204" pitchFamily="34" charset="-122"/>
                <a:ea typeface="微软雅黑" panose="020B0503020204020204" pitchFamily="34" charset="-122"/>
              </a:rPr>
              <a:t>03</a:t>
            </a:r>
            <a:endParaRPr lang="zh-CN" altLang="en-US" sz="3600">
              <a:solidFill>
                <a:schemeClr val="lt1"/>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19"/>
            </p:custDataLst>
          </p:nvPr>
        </p:nvSpPr>
        <p:spPr>
          <a:xfrm>
            <a:off x="8604024" y="3156373"/>
            <a:ext cx="1688818" cy="406852"/>
          </a:xfrm>
          <a:prstGeom prst="rect">
            <a:avLst/>
          </a:prstGeom>
          <a:noFill/>
        </p:spPr>
        <p:txBody>
          <a:bodyPr wrap="square" lIns="0" tIns="0" rIns="0" bIns="0" rtlCol="0" anchor="t">
            <a:normAutofit fontScale="70000"/>
          </a:bodyPr>
          <a:p>
            <a:pPr algn="l">
              <a:lnSpc>
                <a:spcPct val="125000"/>
              </a:lnSpc>
            </a:pPr>
            <a:r>
              <a:rPr lang="zh-CN" altLang="en-US" sz="1400">
                <a:solidFill>
                  <a:schemeClr val="lt1"/>
                </a:solidFill>
                <a:latin typeface="Times New Roman" panose="02020603050405020304" charset="0"/>
                <a:ea typeface="汉仪颜楷简" panose="00020600040101010101" charset="-122"/>
              </a:rPr>
              <a:t>引导学生思考色彩对比可能带来的情感冲突或和谐感。</a:t>
            </a:r>
            <a:endParaRPr lang="zh-CN" altLang="en-US" sz="1400">
              <a:solidFill>
                <a:schemeClr val="lt1"/>
              </a:solidFill>
              <a:latin typeface="Times New Roman" panose="02020603050405020304" charset="0"/>
              <a:ea typeface="汉仪颜楷简" panose="00020600040101010101" charset="-122"/>
            </a:endParaRPr>
          </a:p>
        </p:txBody>
      </p:sp>
      <p:sp>
        <p:nvSpPr>
          <p:cNvPr id="29" name="文本框 28"/>
          <p:cNvSpPr txBox="1"/>
          <p:nvPr>
            <p:custDataLst>
              <p:tags r:id="rId20"/>
            </p:custDataLst>
          </p:nvPr>
        </p:nvSpPr>
        <p:spPr>
          <a:xfrm>
            <a:off x="7817189" y="4638647"/>
            <a:ext cx="498969" cy="455789"/>
          </a:xfrm>
          <a:prstGeom prst="rect">
            <a:avLst/>
          </a:prstGeom>
          <a:noFill/>
        </p:spPr>
        <p:txBody>
          <a:bodyPr wrap="square" lIns="0" tIns="0" rIns="0" bIns="0" rtlCol="0" anchor="ctr">
            <a:normAutofit fontScale="70000"/>
          </a:bodyPr>
          <a:p>
            <a:pPr algn="ctr">
              <a:lnSpc>
                <a:spcPct val="109000"/>
              </a:lnSpc>
            </a:pPr>
            <a:r>
              <a:rPr lang="zh-CN" altLang="en-US" sz="3600">
                <a:solidFill>
                  <a:schemeClr val="lt1"/>
                </a:solidFill>
                <a:latin typeface="微软雅黑" panose="020B0503020204020204" pitchFamily="34" charset="-122"/>
                <a:ea typeface="微软雅黑" panose="020B0503020204020204" pitchFamily="34" charset="-122"/>
              </a:rPr>
              <a:t>06</a:t>
            </a:r>
            <a:endParaRPr lang="zh-CN" altLang="en-US" sz="3600">
              <a:solidFill>
                <a:schemeClr val="lt1"/>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21"/>
            </p:custDataLst>
          </p:nvPr>
        </p:nvSpPr>
        <p:spPr>
          <a:xfrm>
            <a:off x="8604024" y="4883573"/>
            <a:ext cx="1688818" cy="1017129"/>
          </a:xfrm>
          <a:prstGeom prst="rect">
            <a:avLst/>
          </a:prstGeom>
          <a:noFill/>
        </p:spPr>
        <p:txBody>
          <a:bodyPr wrap="square" lIns="0" tIns="0" rIns="0" bIns="0" rtlCol="0" anchor="t">
            <a:normAutofit fontScale="70000"/>
          </a:bodyPr>
          <a:p>
            <a:pPr algn="l">
              <a:lnSpc>
                <a:spcPct val="125000"/>
              </a:lnSpc>
            </a:pPr>
            <a:r>
              <a:rPr lang="zh-CN" altLang="en-US" sz="1400">
                <a:solidFill>
                  <a:schemeClr val="lt1"/>
                </a:solidFill>
                <a:latin typeface="Times New Roman" panose="02020603050405020304" charset="0"/>
                <a:ea typeface="汉仪楷体简" panose="02010600000101010101" charset="-128"/>
              </a:rPr>
              <a:t>通过色彩对比，我们可以创造出更加丰富的情感层次和氛围变化。在美术创作中，不妨大胆尝试色彩对比，让作品更加生动有趣。</a:t>
            </a:r>
            <a:endParaRPr lang="zh-CN" altLang="en-US" sz="1400">
              <a:solidFill>
                <a:schemeClr val="lt1"/>
              </a:solidFill>
              <a:latin typeface="Times New Roman" panose="02020603050405020304" charset="0"/>
              <a:ea typeface="汉仪楷体简" panose="02010600000101010101" charset="-128"/>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36" name="图片 35"/>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24" name="图片 23"/>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sp>
        <p:nvSpPr>
          <p:cNvPr id="9" name="文本框 6"/>
          <p:cNvSpPr txBox="1"/>
          <p:nvPr>
            <p:custDataLst>
              <p:tags r:id="rId5"/>
            </p:custDataLst>
          </p:nvPr>
        </p:nvSpPr>
        <p:spPr>
          <a:xfrm>
            <a:off x="457204" y="304802"/>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a:lnSpc>
                <a:spcPct val="100000"/>
              </a:lnSpc>
              <a:spcBef>
                <a:spcPts val="0"/>
              </a:spcBef>
              <a:spcAft>
                <a:spcPts val="0"/>
              </a:spcAft>
              <a:buSzPct val="100000"/>
              <a:buNone/>
            </a:pPr>
            <a:r>
              <a:rPr lang="zh-CN" altLang="en-US" sz="3600">
                <a:solidFill>
                  <a:schemeClr val="accent1">
                    <a:lumMod val="50000"/>
                  </a:schemeClr>
                </a:solidFill>
                <a:latin typeface="Times New Roman" panose="02020603050405020304" charset="0"/>
                <a:ea typeface="汉仪颜楷简" panose="00020600040101010101" charset="-122"/>
              </a:rPr>
              <a:t>路径三：色彩组合与情感共鸣</a:t>
            </a:r>
            <a:endParaRPr lang="zh-CN" altLang="en-US" sz="3600">
              <a:solidFill>
                <a:schemeClr val="accent1">
                  <a:lumMod val="50000"/>
                </a:schemeClr>
              </a:solidFill>
              <a:latin typeface="Times New Roman" panose="02020603050405020304" charset="0"/>
              <a:ea typeface="汉仪颜楷简" panose="00020600040101010101" charset="-122"/>
            </a:endParaRPr>
          </a:p>
        </p:txBody>
      </p:sp>
      <p:cxnSp>
        <p:nvCxnSpPr>
          <p:cNvPr id="6" name="直接连接符 5"/>
          <p:cNvCxnSpPr/>
          <p:nvPr>
            <p:custDataLst>
              <p:tags r:id="rId6"/>
            </p:custDataLst>
          </p:nvPr>
        </p:nvCxnSpPr>
        <p:spPr>
          <a:xfrm>
            <a:off x="5600696" y="1066809"/>
            <a:ext cx="990608" cy="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sp>
        <p:nvSpPr>
          <p:cNvPr id="10" name="Title 6"/>
          <p:cNvSpPr txBox="1"/>
          <p:nvPr>
            <p:custDataLst>
              <p:tags r:id="rId7"/>
            </p:custDataLst>
          </p:nvPr>
        </p:nvSpPr>
        <p:spPr>
          <a:xfrm>
            <a:off x="3693034" y="1575167"/>
            <a:ext cx="8067257" cy="4774466"/>
          </a:xfrm>
          <a:prstGeom prst="rect">
            <a:avLst/>
          </a:prstGeom>
          <a:noFill/>
          <a:ln w="3175">
            <a:noFill/>
            <a:prstDash val="dash"/>
          </a:ln>
        </p:spPr>
        <p:txBody>
          <a:bodyPr wrap="square" lIns="63500" tIns="25400" rIns="63500" bIns="25400" anchor="ctr"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色彩就像音符一样，当它们组合在一起时，就能奏出美妙的乐章。现在，让我们来一场色彩组合音乐会吧！</a:t>
            </a:r>
            <a:endPar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假设你要创作一幅表达“温暖家庭”主题的画作，你会选择哪些色彩来组合？（A. 红、黄、橙等暖色调 B. 蓝、绿等冷色调 C. 黑白灰等中性色调）</a:t>
            </a:r>
            <a:endPar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引导学生思考色彩组合与主题表达之间的关系。</a:t>
            </a:r>
            <a:endPar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如果你想要表达“宁静的夜晚”这一主题呢？你会选择哪些色彩来组合？（A. 蓝、紫等暗色调 B. 红、绿等鲜艳色调 C. 多种色彩混合使用）</a:t>
            </a:r>
            <a:endPar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学生自由讨论，尝试用色彩组合来表达不同的主题。</a:t>
            </a:r>
            <a:endPar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0" algn="l" fontAlgn="auto">
              <a:lnSpc>
                <a:spcPct val="120000"/>
              </a:lnSpc>
              <a:spcBef>
                <a:spcPts val="0"/>
              </a:spcBef>
              <a:spcAft>
                <a:spcPts val="800"/>
              </a:spcAft>
              <a:buSzPct val="100000"/>
              <a:buNone/>
            </a:pPr>
            <a:r>
              <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通过色彩组合，我们可以创造出与主题相契合的情感共鸣。在美术创作中，要善于运用色彩组合来增强作品的表现力和感染力。</a:t>
            </a:r>
            <a:endParaRPr lang="zh-CN" altLang="en-US" sz="18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p:txBody>
      </p:sp>
      <p:pic>
        <p:nvPicPr>
          <p:cNvPr id="12" name="图片 11" descr="placingpictureplaceholder"/>
          <p:cNvPicPr>
            <a:picLocks noChangeAspect="1"/>
          </p:cNvPicPr>
          <p:nvPr>
            <p:custDataLst>
              <p:tags r:id="rId8"/>
            </p:custDataLst>
          </p:nvPr>
        </p:nvPicPr>
        <p:blipFill>
          <a:blip r:embed="rId9"/>
          <a:srcRect/>
          <a:stretch>
            <a:fillRect/>
          </a:stretch>
        </p:blipFill>
        <p:spPr>
          <a:xfrm>
            <a:off x="457352" y="1575178"/>
            <a:ext cx="705288" cy="964511"/>
          </a:xfrm>
          <a:prstGeom prst="rect">
            <a:avLst/>
          </a:prstGeom>
        </p:spPr>
      </p:pic>
      <p:pic>
        <p:nvPicPr>
          <p:cNvPr id="15" name="图片 14" descr="placingpictureplaceholder"/>
          <p:cNvPicPr>
            <a:picLocks noChangeAspect="1"/>
          </p:cNvPicPr>
          <p:nvPr>
            <p:custDataLst>
              <p:tags r:id="rId10"/>
            </p:custDataLst>
          </p:nvPr>
        </p:nvPicPr>
        <p:blipFill>
          <a:blip r:embed="rId11"/>
          <a:srcRect/>
          <a:stretch>
            <a:fillRect/>
          </a:stretch>
        </p:blipFill>
        <p:spPr>
          <a:xfrm>
            <a:off x="457352" y="2642587"/>
            <a:ext cx="286229" cy="478075"/>
          </a:xfrm>
          <a:prstGeom prst="rect">
            <a:avLst/>
          </a:prstGeom>
        </p:spPr>
      </p:pic>
      <p:pic>
        <p:nvPicPr>
          <p:cNvPr id="16" name="图片 15" descr="placingpictureplaceholder"/>
          <p:cNvPicPr>
            <a:picLocks noChangeAspect="1"/>
          </p:cNvPicPr>
          <p:nvPr>
            <p:custDataLst>
              <p:tags r:id="rId12"/>
            </p:custDataLst>
          </p:nvPr>
        </p:nvPicPr>
        <p:blipFill>
          <a:blip r:embed="rId13"/>
          <a:srcRect/>
          <a:stretch>
            <a:fillRect/>
          </a:stretch>
        </p:blipFill>
        <p:spPr>
          <a:xfrm>
            <a:off x="846479" y="2642587"/>
            <a:ext cx="316162" cy="478075"/>
          </a:xfrm>
          <a:prstGeom prst="rect">
            <a:avLst/>
          </a:prstGeom>
        </p:spPr>
      </p:pic>
      <p:pic>
        <p:nvPicPr>
          <p:cNvPr id="18" name="图片 17" descr="placingpictureplaceholder"/>
          <p:cNvPicPr>
            <a:picLocks noChangeAspect="1"/>
          </p:cNvPicPr>
          <p:nvPr>
            <p:custDataLst>
              <p:tags r:id="rId14"/>
            </p:custDataLst>
          </p:nvPr>
        </p:nvPicPr>
        <p:blipFill>
          <a:blip r:embed="rId15"/>
          <a:srcRect/>
          <a:stretch>
            <a:fillRect/>
          </a:stretch>
        </p:blipFill>
        <p:spPr>
          <a:xfrm>
            <a:off x="457352" y="3223560"/>
            <a:ext cx="705288" cy="700631"/>
          </a:xfrm>
          <a:prstGeom prst="rect">
            <a:avLst/>
          </a:prstGeom>
        </p:spPr>
      </p:pic>
      <p:pic>
        <p:nvPicPr>
          <p:cNvPr id="21" name="图片 20" descr="placingpictureplaceholder"/>
          <p:cNvPicPr>
            <a:picLocks noChangeAspect="1"/>
          </p:cNvPicPr>
          <p:nvPr>
            <p:custDataLst>
              <p:tags r:id="rId16"/>
            </p:custDataLst>
          </p:nvPr>
        </p:nvPicPr>
        <p:blipFill>
          <a:blip r:embed="rId17"/>
          <a:srcRect/>
          <a:stretch>
            <a:fillRect/>
          </a:stretch>
        </p:blipFill>
        <p:spPr>
          <a:xfrm>
            <a:off x="1265539" y="1575178"/>
            <a:ext cx="1533861" cy="2349013"/>
          </a:xfrm>
          <a:prstGeom prst="rect">
            <a:avLst/>
          </a:prstGeom>
        </p:spPr>
      </p:pic>
      <p:pic>
        <p:nvPicPr>
          <p:cNvPr id="22" name="图片 21" descr="placingpictureplaceholder"/>
          <p:cNvPicPr>
            <a:picLocks noChangeAspect="1"/>
          </p:cNvPicPr>
          <p:nvPr>
            <p:custDataLst>
              <p:tags r:id="rId18"/>
            </p:custDataLst>
          </p:nvPr>
        </p:nvPicPr>
        <p:blipFill>
          <a:blip r:embed="rId19"/>
          <a:srcRect/>
          <a:stretch>
            <a:fillRect/>
          </a:stretch>
        </p:blipFill>
        <p:spPr>
          <a:xfrm>
            <a:off x="457352" y="4027089"/>
            <a:ext cx="2342048" cy="2322555"/>
          </a:xfrm>
          <a:prstGeom prst="rect">
            <a:avLst/>
          </a:prstGeom>
        </p:spPr>
      </p:pic>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44" name="图片 43"/>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43" name="图片 42"/>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sp>
        <p:nvSpPr>
          <p:cNvPr id="42" name="文本框 6"/>
          <p:cNvSpPr txBox="1"/>
          <p:nvPr>
            <p:custDataLst>
              <p:tags r:id="rId5"/>
            </p:custDataLst>
          </p:nvPr>
        </p:nvSpPr>
        <p:spPr>
          <a:xfrm>
            <a:off x="457204" y="304802"/>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a:lnSpc>
                <a:spcPct val="100000"/>
              </a:lnSpc>
              <a:spcBef>
                <a:spcPts val="0"/>
              </a:spcBef>
              <a:spcAft>
                <a:spcPts val="0"/>
              </a:spcAft>
              <a:buSzPct val="100000"/>
              <a:buNone/>
            </a:pPr>
            <a:r>
              <a:rPr lang="zh-CN" altLang="en-US" sz="3600">
                <a:solidFill>
                  <a:schemeClr val="accent1">
                    <a:lumMod val="50000"/>
                  </a:schemeClr>
                </a:solidFill>
                <a:latin typeface="Times New Roman" panose="02020603050405020304" charset="0"/>
                <a:ea typeface="汉仪颜楷简" panose="00020600040101010101" charset="-122"/>
              </a:rPr>
              <a:t>总结与拓展</a:t>
            </a:r>
            <a:endParaRPr lang="zh-CN" altLang="en-US" sz="3600">
              <a:solidFill>
                <a:schemeClr val="accent1">
                  <a:lumMod val="50000"/>
                </a:schemeClr>
              </a:solidFill>
              <a:latin typeface="Times New Roman" panose="02020603050405020304" charset="0"/>
              <a:ea typeface="汉仪颜楷简" panose="00020600040101010101" charset="-122"/>
            </a:endParaRPr>
          </a:p>
        </p:txBody>
      </p:sp>
      <p:cxnSp>
        <p:nvCxnSpPr>
          <p:cNvPr id="23" name="直接连接符 22"/>
          <p:cNvCxnSpPr/>
          <p:nvPr>
            <p:custDataLst>
              <p:tags r:id="rId6"/>
            </p:custDataLst>
          </p:nvPr>
        </p:nvCxnSpPr>
        <p:spPr>
          <a:xfrm>
            <a:off x="5600696" y="1066809"/>
            <a:ext cx="990608" cy="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sp>
        <p:nvSpPr>
          <p:cNvPr id="24" name="任意多边形 23"/>
          <p:cNvSpPr/>
          <p:nvPr>
            <p:custDataLst>
              <p:tags r:id="rId7"/>
            </p:custDataLst>
          </p:nvPr>
        </p:nvSpPr>
        <p:spPr>
          <a:xfrm>
            <a:off x="457200" y="1692642"/>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lt2">
              <a:lumMod val="90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25" name="图片 24" descr="C:/Users/hp774/AppData/Local/Temp/figmazip/slide_848216870d1831b8\datas\earth-10001&amp;886038.svg"/>
          <p:cNvPicPr>
            <a:picLocks noChangeAspect="1"/>
          </p:cNvPicPr>
          <p:nvPr>
            <p:custDataLst>
              <p:tags r:id="rId8"/>
            </p:custDataLst>
          </p:nvPr>
        </p:nvPicPr>
        <p:blipFill>
          <a:blip r:embed="rId9">
            <a:extLst>
              <a:ext uri="{96DAC541-7B7A-43D3-8B79-37D633B846F1}">
                <asvg:svgBlip xmlns:asvg="http://schemas.microsoft.com/office/drawing/2016/SVG/main" r:embed="rId10" r:link="rId11"/>
              </a:ext>
            </a:extLst>
          </a:blip>
          <a:stretch>
            <a:fillRect/>
          </a:stretch>
        </p:blipFill>
        <p:spPr>
          <a:xfrm>
            <a:off x="771172" y="2163601"/>
            <a:ext cx="784276" cy="784276"/>
          </a:xfrm>
          <a:prstGeom prst="rect">
            <a:avLst/>
          </a:prstGeom>
        </p:spPr>
      </p:pic>
      <p:sp>
        <p:nvSpPr>
          <p:cNvPr id="26" name="文本框 25"/>
          <p:cNvSpPr txBox="1"/>
          <p:nvPr>
            <p:custDataLst>
              <p:tags r:id="rId12"/>
            </p:custDataLst>
          </p:nvPr>
        </p:nvSpPr>
        <p:spPr>
          <a:xfrm>
            <a:off x="1765418" y="2163601"/>
            <a:ext cx="2093148" cy="395736"/>
          </a:xfrm>
          <a:prstGeom prst="rect">
            <a:avLst/>
          </a:prstGeom>
          <a:noFill/>
        </p:spPr>
        <p:txBody>
          <a:bodyPr wrap="square" lIns="0" tIns="0" rIns="0" bIns="0" rtlCol="0" anchor="t">
            <a:normAutofit/>
          </a:bodyPr>
          <a:p>
            <a:pPr algn="l">
              <a:lnSpc>
                <a:spcPct val="125000"/>
              </a:lnSpc>
            </a:pPr>
            <a:r>
              <a:rPr lang="zh-CN" altLang="en-US" sz="1000">
                <a:solidFill>
                  <a:schemeClr val="dk1">
                    <a:lumMod val="85000"/>
                    <a:lumOff val="15000"/>
                  </a:schemeClr>
                </a:solidFill>
                <a:latin typeface="Times New Roman" panose="02020603050405020304" charset="0"/>
                <a:ea typeface="汉仪颜楷简" panose="00020600040101010101" charset="-122"/>
              </a:rPr>
              <a:t>通过今天的探讨，你学到了哪些关于色彩与情感、氛围之间关系的新知识？</a:t>
            </a:r>
            <a:endParaRPr lang="zh-CN" altLang="en-US" sz="1000">
              <a:solidFill>
                <a:schemeClr val="dk1">
                  <a:lumMod val="85000"/>
                  <a:lumOff val="15000"/>
                </a:schemeClr>
              </a:solidFill>
              <a:latin typeface="Times New Roman" panose="02020603050405020304" charset="0"/>
              <a:ea typeface="汉仪颜楷简" panose="00020600040101010101" charset="-122"/>
            </a:endParaRPr>
          </a:p>
        </p:txBody>
      </p:sp>
      <p:sp>
        <p:nvSpPr>
          <p:cNvPr id="27" name="任意多边形 26"/>
          <p:cNvSpPr/>
          <p:nvPr>
            <p:custDataLst>
              <p:tags r:id="rId13"/>
            </p:custDataLst>
          </p:nvPr>
        </p:nvSpPr>
        <p:spPr>
          <a:xfrm>
            <a:off x="457200" y="4047434"/>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accent5"/>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28" name="图片 27" descr="C:/Users/hp774/AppData/Local/Temp/figmazip/slide_848216870d1831b8\datas\earth-10001&amp;886066.svg"/>
          <p:cNvPicPr>
            <a:picLocks noChangeAspect="1"/>
          </p:cNvPicPr>
          <p:nvPr>
            <p:custDataLst>
              <p:tags r:id="rId14"/>
            </p:custDataLst>
          </p:nvPr>
        </p:nvPicPr>
        <p:blipFill>
          <a:blip r:embed="rId15">
            <a:extLst>
              <a:ext uri="{96DAC541-7B7A-43D3-8B79-37D633B846F1}">
                <asvg:svgBlip xmlns:asvg="http://schemas.microsoft.com/office/drawing/2016/SVG/main" r:embed="rId16" r:link="rId11"/>
              </a:ext>
            </a:extLst>
          </a:blip>
          <a:stretch>
            <a:fillRect/>
          </a:stretch>
        </p:blipFill>
        <p:spPr>
          <a:xfrm>
            <a:off x="771172" y="4518392"/>
            <a:ext cx="784276" cy="784276"/>
          </a:xfrm>
          <a:prstGeom prst="rect">
            <a:avLst/>
          </a:prstGeom>
        </p:spPr>
      </p:pic>
      <p:sp>
        <p:nvSpPr>
          <p:cNvPr id="29" name="文本框 28"/>
          <p:cNvSpPr txBox="1"/>
          <p:nvPr>
            <p:custDataLst>
              <p:tags r:id="rId17"/>
            </p:custDataLst>
          </p:nvPr>
        </p:nvSpPr>
        <p:spPr>
          <a:xfrm>
            <a:off x="1765418" y="4518392"/>
            <a:ext cx="2093148" cy="197541"/>
          </a:xfrm>
          <a:prstGeom prst="rect">
            <a:avLst/>
          </a:prstGeom>
          <a:noFill/>
        </p:spPr>
        <p:txBody>
          <a:bodyPr wrap="square" lIns="0" tIns="0" rIns="0" bIns="0" rtlCol="0" anchor="t">
            <a:normAutofit/>
          </a:bodyPr>
          <a:p>
            <a:pPr algn="l">
              <a:lnSpc>
                <a:spcPct val="125000"/>
              </a:lnSpc>
            </a:pPr>
            <a:r>
              <a:rPr lang="zh-CN" altLang="en-US" sz="1000">
                <a:solidFill>
                  <a:schemeClr val="dk1">
                    <a:lumMod val="85000"/>
                    <a:lumOff val="15000"/>
                  </a:schemeClr>
                </a:solidFill>
                <a:latin typeface="Times New Roman" panose="02020603050405020304" charset="0"/>
                <a:ea typeface="汉仪楷体简" panose="02010600000101010101" charset="-128"/>
              </a:rPr>
              <a:t>学生自由发言，展望创作计划。</a:t>
            </a:r>
            <a:endParaRPr lang="zh-CN" altLang="en-US" sz="1000">
              <a:solidFill>
                <a:schemeClr val="dk1">
                  <a:lumMod val="85000"/>
                  <a:lumOff val="15000"/>
                </a:schemeClr>
              </a:solidFill>
              <a:latin typeface="Times New Roman" panose="02020603050405020304" charset="0"/>
              <a:ea typeface="汉仪楷体简" panose="02010600000101010101" charset="-128"/>
            </a:endParaRPr>
          </a:p>
        </p:txBody>
      </p:sp>
      <p:sp>
        <p:nvSpPr>
          <p:cNvPr id="30" name="任意多边形 29"/>
          <p:cNvSpPr/>
          <p:nvPr>
            <p:custDataLst>
              <p:tags r:id="rId18"/>
            </p:custDataLst>
          </p:nvPr>
        </p:nvSpPr>
        <p:spPr>
          <a:xfrm>
            <a:off x="4277195" y="1692642"/>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accent5"/>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1" name="图片 30" descr="C:/Users/hp774/AppData/Local/Temp/figmazip/slide_848216870d1831b8\datas\earth-10001&amp;886112.svg"/>
          <p:cNvPicPr>
            <a:picLocks noChangeAspect="1"/>
          </p:cNvPicPr>
          <p:nvPr>
            <p:custDataLst>
              <p:tags r:id="rId19"/>
            </p:custDataLst>
          </p:nvPr>
        </p:nvPicPr>
        <p:blipFill>
          <a:blip r:embed="rId20">
            <a:extLst>
              <a:ext uri="{96DAC541-7B7A-43D3-8B79-37D633B846F1}">
                <asvg:svgBlip xmlns:asvg="http://schemas.microsoft.com/office/drawing/2016/SVG/main" r:embed="rId21" r:link="rId11"/>
              </a:ext>
            </a:extLst>
          </a:blip>
          <a:stretch>
            <a:fillRect/>
          </a:stretch>
        </p:blipFill>
        <p:spPr>
          <a:xfrm>
            <a:off x="4591168" y="2163601"/>
            <a:ext cx="784276" cy="784276"/>
          </a:xfrm>
          <a:prstGeom prst="rect">
            <a:avLst/>
          </a:prstGeom>
        </p:spPr>
      </p:pic>
      <p:sp>
        <p:nvSpPr>
          <p:cNvPr id="32" name="文本框 31"/>
          <p:cNvSpPr txBox="1"/>
          <p:nvPr>
            <p:custDataLst>
              <p:tags r:id="rId22"/>
            </p:custDataLst>
          </p:nvPr>
        </p:nvSpPr>
        <p:spPr>
          <a:xfrm>
            <a:off x="5585413" y="2163601"/>
            <a:ext cx="2093148" cy="197541"/>
          </a:xfrm>
          <a:prstGeom prst="rect">
            <a:avLst/>
          </a:prstGeom>
          <a:noFill/>
        </p:spPr>
        <p:txBody>
          <a:bodyPr wrap="square" lIns="0" tIns="0" rIns="0" bIns="0" rtlCol="0" anchor="t">
            <a:normAutofit/>
          </a:bodyPr>
          <a:p>
            <a:pPr algn="l">
              <a:lnSpc>
                <a:spcPct val="125000"/>
              </a:lnSpc>
            </a:pPr>
            <a:r>
              <a:rPr lang="zh-CN" altLang="en-US" sz="1000">
                <a:solidFill>
                  <a:schemeClr val="dk1">
                    <a:lumMod val="85000"/>
                    <a:lumOff val="15000"/>
                  </a:schemeClr>
                </a:solidFill>
                <a:latin typeface="Times New Roman" panose="02020603050405020304" charset="0"/>
                <a:ea typeface="汉仪颜楷简" panose="00020600040101010101" charset="-122"/>
              </a:rPr>
              <a:t>学生分享学习心得。</a:t>
            </a:r>
            <a:endParaRPr lang="zh-CN" altLang="en-US" sz="1000">
              <a:solidFill>
                <a:schemeClr val="dk1">
                  <a:lumMod val="85000"/>
                  <a:lumOff val="15000"/>
                </a:schemeClr>
              </a:solidFill>
              <a:latin typeface="Times New Roman" panose="02020603050405020304" charset="0"/>
              <a:ea typeface="汉仪颜楷简" panose="00020600040101010101" charset="-122"/>
            </a:endParaRPr>
          </a:p>
        </p:txBody>
      </p:sp>
      <p:sp>
        <p:nvSpPr>
          <p:cNvPr id="33" name="任意多边形 32"/>
          <p:cNvSpPr/>
          <p:nvPr>
            <p:custDataLst>
              <p:tags r:id="rId23"/>
            </p:custDataLst>
          </p:nvPr>
        </p:nvSpPr>
        <p:spPr>
          <a:xfrm>
            <a:off x="4277195" y="4047434"/>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lt2">
              <a:lumMod val="90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4" name="图片 33" descr="C:/Users/hp774/AppData/Local/Temp/figmazip/slide_848216870d1831b8\datas\earth-10001&amp;886140.svg"/>
          <p:cNvPicPr>
            <a:picLocks noChangeAspect="1"/>
          </p:cNvPicPr>
          <p:nvPr>
            <p:custDataLst>
              <p:tags r:id="rId24"/>
            </p:custDataLst>
          </p:nvPr>
        </p:nvPicPr>
        <p:blipFill>
          <a:blip r:embed="rId25">
            <a:extLst>
              <a:ext uri="{96DAC541-7B7A-43D3-8B79-37D633B846F1}">
                <asvg:svgBlip xmlns:asvg="http://schemas.microsoft.com/office/drawing/2016/SVG/main" r:embed="rId26" r:link="rId11"/>
              </a:ext>
            </a:extLst>
          </a:blip>
          <a:stretch>
            <a:fillRect/>
          </a:stretch>
        </p:blipFill>
        <p:spPr>
          <a:xfrm>
            <a:off x="4591168" y="4518392"/>
            <a:ext cx="784276" cy="784276"/>
          </a:xfrm>
          <a:prstGeom prst="rect">
            <a:avLst/>
          </a:prstGeom>
        </p:spPr>
      </p:pic>
      <p:sp>
        <p:nvSpPr>
          <p:cNvPr id="35" name="文本框 34"/>
          <p:cNvSpPr txBox="1"/>
          <p:nvPr>
            <p:custDataLst>
              <p:tags r:id="rId27"/>
            </p:custDataLst>
          </p:nvPr>
        </p:nvSpPr>
        <p:spPr>
          <a:xfrm>
            <a:off x="5585413" y="4518392"/>
            <a:ext cx="2093148" cy="990321"/>
          </a:xfrm>
          <a:prstGeom prst="rect">
            <a:avLst/>
          </a:prstGeom>
          <a:noFill/>
        </p:spPr>
        <p:txBody>
          <a:bodyPr wrap="square" lIns="0" tIns="0" rIns="0" bIns="0" rtlCol="0" anchor="t">
            <a:normAutofit lnSpcReduction="10000"/>
          </a:bodyPr>
          <a:p>
            <a:pPr algn="l">
              <a:lnSpc>
                <a:spcPct val="125000"/>
              </a:lnSpc>
            </a:pPr>
            <a:r>
              <a:rPr lang="zh-CN" altLang="en-US" sz="1000">
                <a:solidFill>
                  <a:schemeClr val="dk1">
                    <a:lumMod val="85000"/>
                    <a:lumOff val="15000"/>
                  </a:schemeClr>
                </a:solidFill>
                <a:latin typeface="Times New Roman" panose="02020603050405020304" charset="0"/>
                <a:ea typeface="汉仪楷体简" panose="02010600000101010101" charset="-128"/>
              </a:rPr>
              <a:t>色彩是美术创作中的神奇元素，它不仅能表达我们的情感，还能引领观众进入我们创造的世界。希望同学们在今后的创作中，能够大胆尝试、勇于创新，用色彩描绘出更加精彩的作品！</a:t>
            </a:r>
            <a:endParaRPr lang="zh-CN" altLang="en-US" sz="1000">
              <a:solidFill>
                <a:schemeClr val="dk1">
                  <a:lumMod val="85000"/>
                  <a:lumOff val="15000"/>
                </a:schemeClr>
              </a:solidFill>
              <a:latin typeface="Times New Roman" panose="02020603050405020304" charset="0"/>
              <a:ea typeface="汉仪楷体简" panose="02010600000101010101" charset="-128"/>
            </a:endParaRPr>
          </a:p>
        </p:txBody>
      </p:sp>
      <p:sp>
        <p:nvSpPr>
          <p:cNvPr id="36" name="任意多边形 35"/>
          <p:cNvSpPr/>
          <p:nvPr>
            <p:custDataLst>
              <p:tags r:id="rId28"/>
            </p:custDataLst>
          </p:nvPr>
        </p:nvSpPr>
        <p:spPr>
          <a:xfrm>
            <a:off x="8097191" y="1692642"/>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lt2">
              <a:lumMod val="90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7" name="图片 36" descr="C:/Users/hp774/AppData/Local/Temp/figmazip/slide_848216870d1831b8\datas\earth-10001&amp;886186.svg"/>
          <p:cNvPicPr>
            <a:picLocks noChangeAspect="1"/>
          </p:cNvPicPr>
          <p:nvPr>
            <p:custDataLst>
              <p:tags r:id="rId29"/>
            </p:custDataLst>
          </p:nvPr>
        </p:nvPicPr>
        <p:blipFill>
          <a:blip r:embed="rId30">
            <a:extLst>
              <a:ext uri="{96DAC541-7B7A-43D3-8B79-37D633B846F1}">
                <asvg:svgBlip xmlns:asvg="http://schemas.microsoft.com/office/drawing/2016/SVG/main" r:embed="rId31" r:link="rId11"/>
              </a:ext>
            </a:extLst>
          </a:blip>
          <a:stretch>
            <a:fillRect/>
          </a:stretch>
        </p:blipFill>
        <p:spPr>
          <a:xfrm>
            <a:off x="8410509" y="2163601"/>
            <a:ext cx="784276" cy="784276"/>
          </a:xfrm>
          <a:prstGeom prst="rect">
            <a:avLst/>
          </a:prstGeom>
        </p:spPr>
      </p:pic>
      <p:sp>
        <p:nvSpPr>
          <p:cNvPr id="38" name="文本框 37"/>
          <p:cNvSpPr txBox="1"/>
          <p:nvPr>
            <p:custDataLst>
              <p:tags r:id="rId32"/>
            </p:custDataLst>
          </p:nvPr>
        </p:nvSpPr>
        <p:spPr>
          <a:xfrm>
            <a:off x="9405408" y="2163601"/>
            <a:ext cx="2093148" cy="395736"/>
          </a:xfrm>
          <a:prstGeom prst="rect">
            <a:avLst/>
          </a:prstGeom>
          <a:noFill/>
        </p:spPr>
        <p:txBody>
          <a:bodyPr wrap="square" lIns="0" tIns="0" rIns="0" bIns="0" rtlCol="0" anchor="t">
            <a:normAutofit/>
          </a:bodyPr>
          <a:p>
            <a:pPr algn="l">
              <a:lnSpc>
                <a:spcPct val="125000"/>
              </a:lnSpc>
            </a:pPr>
            <a:r>
              <a:rPr lang="zh-CN" altLang="en-US" sz="1000">
                <a:solidFill>
                  <a:schemeClr val="dk1">
                    <a:lumMod val="85000"/>
                    <a:lumOff val="15000"/>
                  </a:schemeClr>
                </a:solidFill>
                <a:latin typeface="Times New Roman" panose="02020603050405020304" charset="0"/>
                <a:ea typeface="汉仪颜楷简" panose="00020600040101010101" charset="-122"/>
              </a:rPr>
              <a:t>你觉得在未来的美术创作中，你会如何运用色彩来表达你的情感或想法？</a:t>
            </a:r>
            <a:endParaRPr lang="zh-CN" altLang="en-US" sz="1000">
              <a:solidFill>
                <a:schemeClr val="dk1">
                  <a:lumMod val="85000"/>
                  <a:lumOff val="15000"/>
                </a:schemeClr>
              </a:solidFill>
              <a:latin typeface="Times New Roman" panose="02020603050405020304" charset="0"/>
              <a:ea typeface="汉仪颜楷简" panose="00020600040101010101" charset="-122"/>
            </a:endParaRPr>
          </a:p>
        </p:txBody>
      </p:sp>
      <p:sp>
        <p:nvSpPr>
          <p:cNvPr id="39" name="任意多边形 38"/>
          <p:cNvSpPr/>
          <p:nvPr>
            <p:custDataLst>
              <p:tags r:id="rId33"/>
            </p:custDataLst>
          </p:nvPr>
        </p:nvSpPr>
        <p:spPr>
          <a:xfrm>
            <a:off x="8097191" y="4047434"/>
            <a:ext cx="3663009" cy="2184723"/>
          </a:xfrm>
          <a:custGeom>
            <a:avLst/>
            <a:gdLst>
              <a:gd name="connisteX0" fmla="*/ 0 w 3556001"/>
              <a:gd name="connsiteY0" fmla="*/ 508004 h 2133596"/>
              <a:gd name="connisteX1" fmla="*/ 508004 w 3556001"/>
              <a:gd name="connsiteY1" fmla="*/ 0 h 2133596"/>
              <a:gd name="connisteX2" fmla="*/ 3047996 w 3556001"/>
              <a:gd name="connsiteY2" fmla="*/ 0 h 2133596"/>
              <a:gd name="connisteX3" fmla="*/ 3556001 w 3556001"/>
              <a:gd name="connsiteY3" fmla="*/ 508004 h 2133596"/>
              <a:gd name="connisteX4" fmla="*/ 3556001 w 3556001"/>
              <a:gd name="connsiteY4" fmla="*/ 2133596 h 2133596"/>
              <a:gd name="connisteX5" fmla="*/ 508004 w 3556001"/>
              <a:gd name="connsiteY5" fmla="*/ 2133596 h 2133596"/>
              <a:gd name="connisteX6" fmla="*/ 0 w 3556001"/>
              <a:gd name="connsiteY6" fmla="*/ 1625602 h 2133596"/>
              <a:gd name="connisteX7" fmla="*/ 0 w 3556001"/>
              <a:gd name="connsiteY7" fmla="*/ 508004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3556001" h="2133597">
                <a:moveTo>
                  <a:pt x="0" y="508004"/>
                </a:moveTo>
                <a:cubicBezTo>
                  <a:pt x="0" y="227439"/>
                  <a:pt x="227439" y="0"/>
                  <a:pt x="508004" y="0"/>
                </a:cubicBezTo>
                <a:lnTo>
                  <a:pt x="3047997" y="0"/>
                </a:lnTo>
                <a:cubicBezTo>
                  <a:pt x="3328553" y="0"/>
                  <a:pt x="3556001" y="227439"/>
                  <a:pt x="3556001" y="508004"/>
                </a:cubicBezTo>
                <a:lnTo>
                  <a:pt x="3556001" y="2133597"/>
                </a:lnTo>
                <a:lnTo>
                  <a:pt x="508004" y="2133597"/>
                </a:lnTo>
                <a:cubicBezTo>
                  <a:pt x="227439" y="2133597"/>
                  <a:pt x="0" y="1906158"/>
                  <a:pt x="0" y="1625602"/>
                </a:cubicBezTo>
                <a:lnTo>
                  <a:pt x="0" y="508004"/>
                </a:lnTo>
                <a:close/>
              </a:path>
            </a:pathLst>
          </a:custGeom>
          <a:solidFill>
            <a:schemeClr val="accent5"/>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40" name="图片 39" descr="C:/Users/hp774/AppData/Local/Temp/figmazip/slide_848216870d1831b8\datas\earth-10001&amp;886214.svg"/>
          <p:cNvPicPr>
            <a:picLocks noChangeAspect="1"/>
          </p:cNvPicPr>
          <p:nvPr>
            <p:custDataLst>
              <p:tags r:id="rId34"/>
            </p:custDataLst>
          </p:nvPr>
        </p:nvPicPr>
        <p:blipFill>
          <a:blip r:embed="rId35">
            <a:extLst>
              <a:ext uri="{96DAC541-7B7A-43D3-8B79-37D633B846F1}">
                <asvg:svgBlip xmlns:asvg="http://schemas.microsoft.com/office/drawing/2016/SVG/main" r:embed="rId36" r:link="rId11"/>
              </a:ext>
            </a:extLst>
          </a:blip>
          <a:stretch>
            <a:fillRect/>
          </a:stretch>
        </p:blipFill>
        <p:spPr>
          <a:xfrm>
            <a:off x="8410509" y="4518392"/>
            <a:ext cx="784276" cy="784276"/>
          </a:xfrm>
          <a:prstGeom prst="rect">
            <a:avLst/>
          </a:prstGeom>
        </p:spPr>
      </p:pic>
      <p:sp>
        <p:nvSpPr>
          <p:cNvPr id="41" name="文本框 40"/>
          <p:cNvSpPr txBox="1"/>
          <p:nvPr>
            <p:custDataLst>
              <p:tags r:id="rId37"/>
            </p:custDataLst>
          </p:nvPr>
        </p:nvSpPr>
        <p:spPr>
          <a:xfrm>
            <a:off x="9405408" y="4518392"/>
            <a:ext cx="2093148" cy="990321"/>
          </a:xfrm>
          <a:prstGeom prst="rect">
            <a:avLst/>
          </a:prstGeom>
          <a:noFill/>
        </p:spPr>
        <p:txBody>
          <a:bodyPr wrap="square" lIns="0" tIns="0" rIns="0" bIns="0" rtlCol="0" anchor="t">
            <a:normAutofit/>
          </a:bodyPr>
          <a:p>
            <a:pPr algn="l">
              <a:lnSpc>
                <a:spcPct val="125000"/>
              </a:lnSpc>
            </a:pPr>
            <a:r>
              <a:rPr lang="zh-CN" altLang="en-US" sz="1000">
                <a:solidFill>
                  <a:schemeClr val="dk1">
                    <a:lumMod val="85000"/>
                    <a:lumOff val="15000"/>
                  </a:schemeClr>
                </a:solidFill>
                <a:latin typeface="Times New Roman" panose="02020603050405020304" charset="0"/>
                <a:ea typeface="汉仪楷体简" panose="02010600000101010101" charset="-128"/>
                <a:cs typeface="微软雅黑" panose="020B0503020204020204" pitchFamily="34" charset="-122"/>
              </a:rPr>
              <a:t>除上述路径和方法外，你还能找到其他的路径和方法吗？比较一下不同路径和方法的优劣，如果让你选择，你会选择哪条路径？请写一写，并说明理由（3分钟思考）。</a:t>
            </a:r>
            <a:endParaRPr lang="zh-CN" altLang="en-US" sz="1000">
              <a:solidFill>
                <a:schemeClr val="dk1">
                  <a:lumMod val="85000"/>
                  <a:lumOff val="15000"/>
                </a:schemeClr>
              </a:solidFill>
              <a:latin typeface="Times New Roman" panose="02020603050405020304" charset="0"/>
              <a:ea typeface="汉仪楷体简" panose="02010600000101010101" charset="-128"/>
              <a:cs typeface="微软雅黑" panose="020B0503020204020204" pitchFamily="34" charset="-122"/>
            </a:endParaRPr>
          </a:p>
        </p:txBody>
      </p:sp>
    </p:spTree>
    <p:custDataLst>
      <p:tags r:id="rId3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36" name="图片 35"/>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sp>
        <p:nvSpPr>
          <p:cNvPr id="9" name="文本框 6"/>
          <p:cNvSpPr txBox="1"/>
          <p:nvPr>
            <p:custDataLst>
              <p:tags r:id="rId5"/>
            </p:custDataLst>
          </p:nvPr>
        </p:nvSpPr>
        <p:spPr>
          <a:xfrm>
            <a:off x="457204" y="304802"/>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ctr">
              <a:lnSpc>
                <a:spcPct val="100000"/>
              </a:lnSpc>
              <a:spcBef>
                <a:spcPts val="0"/>
              </a:spcBef>
              <a:spcAft>
                <a:spcPts val="0"/>
              </a:spcAft>
              <a:buSzPct val="100000"/>
              <a:buNone/>
            </a:pPr>
            <a:r>
              <a:rPr lang="zh-CN" altLang="en-US" sz="3600">
                <a:solidFill>
                  <a:schemeClr val="accent1">
                    <a:lumMod val="50000"/>
                  </a:schemeClr>
                </a:solidFill>
                <a:latin typeface="Times New Roman" panose="02020603050405020304" charset="0"/>
                <a:ea typeface="汉仪颜楷简" panose="00020600040101010101" charset="-122"/>
                <a:sym typeface="+mn-ea"/>
              </a:rPr>
              <a:t>自我测评量表</a:t>
            </a:r>
            <a:endParaRPr lang="zh-CN" altLang="en-US" sz="3600">
              <a:solidFill>
                <a:schemeClr val="accent1">
                  <a:lumMod val="50000"/>
                </a:schemeClr>
              </a:solidFill>
              <a:latin typeface="Times New Roman" panose="02020603050405020304" charset="0"/>
              <a:ea typeface="汉仪颜楷简" panose="00020600040101010101" charset="-122"/>
              <a:sym typeface="+mn-ea"/>
            </a:endParaRPr>
          </a:p>
        </p:txBody>
      </p:sp>
      <p:cxnSp>
        <p:nvCxnSpPr>
          <p:cNvPr id="5" name="直接连接符 4"/>
          <p:cNvCxnSpPr/>
          <p:nvPr>
            <p:custDataLst>
              <p:tags r:id="rId6"/>
            </p:custDataLst>
          </p:nvPr>
        </p:nvCxnSpPr>
        <p:spPr>
          <a:xfrm>
            <a:off x="5600696" y="1066809"/>
            <a:ext cx="990608" cy="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7" name="图片 6" descr="C:/Users/hp774/AppData/Roaming/Kingsoft/office6/wppai/generateppt/fc7ffd9c45574094a3e539bbfc7bb66f.jpgfc7ffd9c45574094a3e539bbfc7bb66f"/>
          <p:cNvPicPr preferRelativeResize="0">
            <a:picLocks noChangeAspect="1"/>
          </p:cNvPicPr>
          <p:nvPr>
            <p:custDataLst>
              <p:tags r:id="rId7"/>
            </p:custDataLst>
          </p:nvPr>
        </p:nvPicPr>
        <p:blipFill>
          <a:blip r:embed="rId8"/>
          <a:srcRect l="452" r="453"/>
          <a:stretch>
            <a:fillRect/>
          </a:stretch>
        </p:blipFill>
        <p:spPr>
          <a:xfrm>
            <a:off x="5243643" y="1371600"/>
            <a:ext cx="5502923" cy="1834490"/>
          </a:xfrm>
          <a:custGeom>
            <a:avLst/>
            <a:gdLst>
              <a:gd name="connisteX0" fmla="*/ 0 w 10972800"/>
              <a:gd name="connsiteY0" fmla="*/ 508004 h 3657600"/>
              <a:gd name="connisteX1" fmla="*/ 508004 w 10972800"/>
              <a:gd name="connsiteY1" fmla="*/ 0 h 3657600"/>
              <a:gd name="connisteX2" fmla="*/ 10464795 w 10972800"/>
              <a:gd name="connsiteY2" fmla="*/ 0 h 3657600"/>
              <a:gd name="connisteX3" fmla="*/ 10972800 w 10972800"/>
              <a:gd name="connsiteY3" fmla="*/ 508004 h 3657600"/>
              <a:gd name="connisteX4" fmla="*/ 10972800 w 10972800"/>
              <a:gd name="connsiteY4" fmla="*/ 3149595 h 3657600"/>
              <a:gd name="connisteX5" fmla="*/ 10464795 w 10972800"/>
              <a:gd name="connsiteY5" fmla="*/ 3657600 h 3657600"/>
              <a:gd name="connisteX6" fmla="*/ 508004 w 10972800"/>
              <a:gd name="connsiteY6" fmla="*/ 3657600 h 3657600"/>
              <a:gd name="connisteX7" fmla="*/ 0 w 10972800"/>
              <a:gd name="connsiteY7" fmla="*/ 3149595 h 3657600"/>
              <a:gd name="connisteX8" fmla="*/ 0 w 10972800"/>
              <a:gd name="connsiteY8" fmla="*/ 508004 h 365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657600">
                <a:moveTo>
                  <a:pt x="0" y="508004"/>
                </a:moveTo>
                <a:cubicBezTo>
                  <a:pt x="0" y="227439"/>
                  <a:pt x="227439" y="0"/>
                  <a:pt x="508004" y="0"/>
                </a:cubicBezTo>
                <a:lnTo>
                  <a:pt x="10464796" y="0"/>
                </a:lnTo>
                <a:cubicBezTo>
                  <a:pt x="10745352" y="0"/>
                  <a:pt x="10972800" y="227439"/>
                  <a:pt x="10972800" y="508004"/>
                </a:cubicBezTo>
                <a:lnTo>
                  <a:pt x="10972800" y="3149596"/>
                </a:lnTo>
                <a:cubicBezTo>
                  <a:pt x="10972800" y="3430152"/>
                  <a:pt x="10745352" y="3657600"/>
                  <a:pt x="10464796" y="3657600"/>
                </a:cubicBezTo>
                <a:lnTo>
                  <a:pt x="508004" y="3657600"/>
                </a:lnTo>
                <a:cubicBezTo>
                  <a:pt x="227439" y="3657600"/>
                  <a:pt x="0" y="3430152"/>
                  <a:pt x="0" y="3149596"/>
                </a:cubicBezTo>
                <a:lnTo>
                  <a:pt x="0" y="508004"/>
                </a:lnTo>
                <a:close/>
              </a:path>
            </a:pathLst>
          </a:cu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graphicFrame>
        <p:nvGraphicFramePr>
          <p:cNvPr id="6" name="表格 5"/>
          <p:cNvGraphicFramePr/>
          <p:nvPr/>
        </p:nvGraphicFramePr>
        <p:xfrm>
          <a:off x="1470835" y="2421800"/>
          <a:ext cx="8297545" cy="4130675"/>
        </p:xfrm>
        <a:graphic>
          <a:graphicData uri="http://schemas.openxmlformats.org/drawingml/2006/table">
            <a:tbl>
              <a:tblPr/>
              <a:tblGrid>
                <a:gridCol w="815340"/>
                <a:gridCol w="1463675"/>
                <a:gridCol w="1973580"/>
                <a:gridCol w="4044950"/>
              </a:tblGrid>
              <a:tr h="374015">
                <a:tc>
                  <a:txBody>
                    <a:bodyPr/>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序号</a:t>
                      </a:r>
                      <a:endParaRPr lang="zh-CN" sz="1400" b="1"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noFill/>
                  </a:tcPr>
                </a:tc>
                <a:tc>
                  <a:txBody>
                    <a:bodyPr/>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测评指标</a:t>
                      </a:r>
                      <a:endParaRPr lang="zh-CN" sz="1400" b="1"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noFill/>
                  </a:tcPr>
                </a:tc>
                <a:tc>
                  <a:txBody>
                    <a:bodyPr/>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完成情况（勾选）</a:t>
                      </a:r>
                      <a:endParaRPr lang="zh-CN" sz="1400" b="1"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noFill/>
                  </a:tcPr>
                </a:tc>
                <a:tc>
                  <a:txBody>
                    <a:bodyPr/>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自我反思与评价</a:t>
                      </a:r>
                      <a:endParaRPr lang="zh-CN" sz="1400" b="1"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noFill/>
                  </a:tcPr>
                </a:tc>
              </a:tr>
              <a:tr h="594360">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1</a:t>
                      </a:r>
                      <a:endParaRPr lang="en-US" alt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色彩观察与记录</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我能够细致观察并记录校园中的多种色彩。</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r>
              <a:tr h="328295">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我记录了一些色彩，但可能遗漏了一些细节。</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r>
              <a:tr h="329565">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我对色彩的观察不够细致，记录较少。</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r>
              <a:tr h="328295">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2</a:t>
                      </a:r>
                      <a:endParaRPr lang="en-US" alt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色彩情感联想</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我能够准确地将色彩与特定的情感或氛围联系起来。</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r>
              <a:tr h="595630">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我对部分色彩的情感联想较为准确，但仍有提升空间。</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r>
              <a:tr h="328295">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我在色彩情感联想方面感到困难，需要更多练习。</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r>
              <a:tr h="595630">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3</a:t>
                      </a:r>
                      <a:endParaRPr lang="en-US" alt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色彩对比与冲突表达</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我能够巧妙地运用色彩对比来表达情感冲突或氛围变化。</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r>
              <a:tr h="328295">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我尝试了一些色彩对比，但效果不够明显。</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r>
              <a:tr h="328295">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25400" marB="2540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我对色彩对比的运用不够熟练，需要更多实践。</a:t>
                      </a:r>
                      <a:endParaRPr lang="zh-CN" sz="1200" b="0" spc="120">
                        <a:solidFill>
                          <a:srgbClr val="75BD42"/>
                        </a:solidFill>
                        <a:latin typeface="Times New Roman" panose="02020603050405020304" charset="0"/>
                        <a:ea typeface="汉仪楷体简" panose="02010600000101010101" charset="-128"/>
                      </a:endParaRPr>
                    </a:p>
                  </a:txBody>
                  <a:tcPr marL="177800" marR="177800" marT="25400" marB="25400" anchor="ctr" anchorCtr="0">
                    <a:lnL>
                      <a:noFill/>
                    </a:lnL>
                    <a:lnR>
                      <a:noFill/>
                    </a:lnR>
                    <a:lnT>
                      <a:noFill/>
                    </a:lnT>
                    <a:lnB>
                      <a:noFill/>
                    </a:lnB>
                    <a:solidFill>
                      <a:srgbClr val="FDFDFE"/>
                    </a:solidFill>
                  </a:tcPr>
                </a:tc>
              </a:tr>
            </a:tbl>
          </a:graphicData>
        </a:graphic>
      </p:graphicFrame>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36" name="图片 35"/>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graphicFrame>
        <p:nvGraphicFramePr>
          <p:cNvPr id="3" name="表格 2"/>
          <p:cNvGraphicFramePr/>
          <p:nvPr/>
        </p:nvGraphicFramePr>
        <p:xfrm>
          <a:off x="868947" y="-167"/>
          <a:ext cx="10454005" cy="6858000"/>
        </p:xfrm>
        <a:graphic>
          <a:graphicData uri="http://schemas.openxmlformats.org/drawingml/2006/table">
            <a:tbl>
              <a:tblPr/>
              <a:tblGrid>
                <a:gridCol w="542925"/>
                <a:gridCol w="2435860"/>
                <a:gridCol w="1640840"/>
                <a:gridCol w="5834380"/>
              </a:tblGrid>
              <a:tr h="591185">
                <a:tc>
                  <a:txBody>
                    <a:bodyPr/>
                    <a:p>
                      <a:pPr marL="0" indent="0" algn="ctr" fontAlgn="t">
                        <a:lnSpc>
                          <a:spcPct val="120000"/>
                        </a:lnSpc>
                        <a:spcBef>
                          <a:spcPts val="0"/>
                        </a:spcBef>
                        <a:spcAft>
                          <a:spcPts val="0"/>
                        </a:spcAft>
                      </a:pPr>
                      <a:r>
                        <a:rPr lang="en-US" altLang="zh-CN" sz="1400" b="1" spc="120">
                          <a:solidFill>
                            <a:srgbClr val="75BD42"/>
                          </a:solidFill>
                          <a:latin typeface="Times New Roman" panose="02020603050405020304" charset="0"/>
                          <a:ea typeface="汉仪楷体简" panose="02010600000101010101" charset="-128"/>
                        </a:rPr>
                        <a:t>4</a:t>
                      </a:r>
                      <a:endParaRPr lang="en-US" altLang="zh-CN" sz="1400" b="1"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色彩组合与主题表达</a:t>
                      </a:r>
                      <a:endParaRPr lang="zh-CN" sz="1400" b="1"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400" b="1"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400" b="1"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endParaRPr lang="zh-CN" altLang="en-US" sz="1400" b="1"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400" b="1" spc="120">
                          <a:solidFill>
                            <a:srgbClr val="75BD42"/>
                          </a:solidFill>
                          <a:latin typeface="Times New Roman" panose="02020603050405020304" charset="0"/>
                          <a:ea typeface="汉仪楷体简" panose="02010600000101010101" charset="-128"/>
                        </a:rPr>
                        <a:t>我能够根据主题选择合适的色彩组合，并成功表达情感或氛围。</a:t>
                      </a:r>
                      <a:endParaRPr lang="zh-CN" sz="1400" b="1"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r h="544195">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我尝试了一些色彩组合，但主题表达不够明确。</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r h="545465">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我在色彩组合方面缺乏创意，主题表达不清晰。</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r h="544195">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5</a:t>
                      </a:r>
                      <a:endParaRPr lang="en-US" alt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问题解决过程中的团队合作</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我能够与小组成员积极合作，共同解决问题。</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r h="544830">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我参与了团队合作，但贡献较少。</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r h="544830">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我在团队合作中缺乏主动性，需要提高参与度。</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r h="544830">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6</a:t>
                      </a:r>
                      <a:endParaRPr lang="en-US" alt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问题解决过程中的创新思维</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我能够提出新颖的观点和方法来解决问题。</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r h="544830">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我尝试了一些新的方法，但效果一般。</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r h="544830">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我在解决问题时缺乏创新思维，容易陷入定式。</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r h="819150">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rPr>
                        <a:t>7</a:t>
                      </a:r>
                      <a:endParaRPr lang="en-US" alt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l"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对色彩在美术创作中重要性的认识</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完成得很好</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我深刻认识到色彩在美术创作中的重要作用，并能够在实践中加以运用。</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r h="545465">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w="9525" cap="flat" cmpd="sng">
                      <a:solidFill>
                        <a:srgbClr val="000008"/>
                      </a:solidFill>
                      <a:prstDash val="solid"/>
                      <a:headEnd type="none" w="med" len="med"/>
                      <a:tailEnd type="none" w="med" len="med"/>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基本完成</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我对色彩的重要性有一定的认识，但在实践中仍需加强。</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r h="544195">
                <a:tc>
                  <a:txBody>
                    <a:bodyPr/>
                    <a:p>
                      <a:pPr marL="0" indent="0" algn="ctr">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9525"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solidFill>
                      <a:srgbClr val="FDFDFE"/>
                    </a:solidFill>
                  </a:tcPr>
                </a:tc>
                <a:tc>
                  <a:txBody>
                    <a:bodyPr/>
                    <a:p>
                      <a:pPr marL="0" indent="0" algn="l">
                        <a:lnSpc>
                          <a:spcPct val="120000"/>
                        </a:lnSpc>
                        <a:spcBef>
                          <a:spcPts val="0"/>
                        </a:spcBef>
                        <a:spcAft>
                          <a:spcPts val="0"/>
                        </a:spcAft>
                      </a:pPr>
                      <a:endParaRPr lang="en-US" altLang="zh-CN" sz="1200" b="0" spc="120">
                        <a:solidFill>
                          <a:srgbClr val="75BD42"/>
                        </a:solidFill>
                        <a:latin typeface="微软雅黑" panose="020B0503020204020204" pitchFamily="34" charset="-122"/>
                        <a:ea typeface="汉仪楷体简" panose="02010600000101010101" charset="-128"/>
                      </a:endParaRPr>
                    </a:p>
                  </a:txBody>
                  <a:tcPr marL="177800" marR="177800" marT="107950" marB="107950" anchor="ctr" anchorCtr="0">
                    <a:lnL w="9525" cap="flat" cmpd="sng">
                      <a:solidFill>
                        <a:srgbClr val="000008"/>
                      </a:solidFill>
                      <a:prstDash val="solid"/>
                      <a:headEnd type="none" w="med" len="med"/>
                      <a:tailEnd type="none" w="med" len="med"/>
                    </a:lnL>
                    <a:lnR>
                      <a:noFill/>
                    </a:lnR>
                    <a:lnT>
                      <a:noFill/>
                    </a:lnT>
                    <a:lnB>
                      <a:noFill/>
                    </a:lnB>
                    <a:solidFill>
                      <a:srgbClr val="FDFDFE"/>
                    </a:solidFill>
                  </a:tcPr>
                </a:tc>
                <a:tc>
                  <a:txBody>
                    <a:bodyPr/>
                    <a:p>
                      <a:pPr marL="0" indent="0" algn="ctr" fontAlgn="t">
                        <a:lnSpc>
                          <a:spcPct val="120000"/>
                        </a:lnSpc>
                        <a:spcBef>
                          <a:spcPts val="0"/>
                        </a:spcBef>
                        <a:spcAft>
                          <a:spcPts val="0"/>
                        </a:spcAft>
                      </a:pPr>
                      <a:r>
                        <a:rPr lang="en-US" altLang="zh-CN" sz="1200" b="0" spc="120">
                          <a:solidFill>
                            <a:srgbClr val="75BD42"/>
                          </a:solidFill>
                          <a:latin typeface="Times New Roman" panose="02020603050405020304" charset="0"/>
                          <a:ea typeface="汉仪楷体简" panose="02010600000101010101" charset="-128"/>
                          <a:cs typeface="微软雅黑" panose="020B0503020204020204" pitchFamily="34" charset="-122"/>
                        </a:rPr>
                        <a:t>□ </a:t>
                      </a:r>
                      <a:r>
                        <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rPr>
                        <a:t>需要改进</a:t>
                      </a:r>
                      <a:endParaRPr lang="zh-CN" altLang="en-US" sz="1200" b="0" spc="120">
                        <a:solidFill>
                          <a:srgbClr val="75BD42"/>
                        </a:solidFill>
                        <a:latin typeface="Times New Roman" panose="02020603050405020304" charset="0"/>
                        <a:ea typeface="汉仪楷体简" panose="02010600000101010101" charset="-128"/>
                        <a:cs typeface="微软雅黑" panose="020B0503020204020204" pitchFamily="34" charset="-122"/>
                      </a:endParaRPr>
                    </a:p>
                  </a:txBody>
                  <a:tcPr marL="177800" marR="177800" marT="107950" marB="107950" anchor="ctr" anchorCtr="0">
                    <a:lnL>
                      <a:noFill/>
                    </a:lnL>
                    <a:lnR>
                      <a:noFill/>
                    </a:lnR>
                    <a:lnT>
                      <a:noFill/>
                    </a:lnT>
                    <a:lnB>
                      <a:noFill/>
                    </a:lnB>
                    <a:solidFill>
                      <a:srgbClr val="FDFDFE"/>
                    </a:solidFill>
                  </a:tcPr>
                </a:tc>
                <a:tc>
                  <a:txBody>
                    <a:bodyPr/>
                    <a:p>
                      <a:pPr marL="0" indent="0" algn="ctr" fontAlgn="t">
                        <a:lnSpc>
                          <a:spcPct val="120000"/>
                        </a:lnSpc>
                        <a:spcBef>
                          <a:spcPts val="0"/>
                        </a:spcBef>
                        <a:spcAft>
                          <a:spcPts val="0"/>
                        </a:spcAft>
                      </a:pPr>
                      <a:r>
                        <a:rPr lang="zh-CN" sz="1200" b="0" spc="120">
                          <a:solidFill>
                            <a:srgbClr val="75BD42"/>
                          </a:solidFill>
                          <a:latin typeface="Times New Roman" panose="02020603050405020304" charset="0"/>
                          <a:ea typeface="汉仪楷体简" panose="02010600000101010101" charset="-128"/>
                        </a:rPr>
                        <a:t>我对色彩在美术创作中的重要性认识不足，需要提高重视程度。</a:t>
                      </a:r>
                      <a:endParaRPr lang="zh-CN" sz="1200" b="0" spc="120">
                        <a:solidFill>
                          <a:srgbClr val="75BD42"/>
                        </a:solidFill>
                        <a:latin typeface="Times New Roman" panose="02020603050405020304" charset="0"/>
                        <a:ea typeface="汉仪楷体简" panose="02010600000101010101" charset="-128"/>
                      </a:endParaRPr>
                    </a:p>
                  </a:txBody>
                  <a:tcPr marL="177800" marR="177800" marT="107950" marB="107950" anchor="ctr" anchorCtr="0">
                    <a:lnL>
                      <a:noFill/>
                    </a:lnL>
                    <a:lnR>
                      <a:noFill/>
                    </a:lnR>
                    <a:lnT>
                      <a:noFill/>
                    </a:lnT>
                    <a:lnB>
                      <a:noFill/>
                    </a:lnB>
                    <a:solidFill>
                      <a:srgbClr val="FDFDFE"/>
                    </a:solidFill>
                  </a:tcPr>
                </a:tc>
              </a:tr>
            </a:tbl>
          </a:graphicData>
        </a:graphic>
      </p:graphicFrame>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36" name="图片 35"/>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13" name="图片 12"/>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pic>
        <p:nvPicPr>
          <p:cNvPr id="9" name="图片 8"/>
          <p:cNvPicPr>
            <a:picLocks noChangeAspect="1"/>
          </p:cNvPicPr>
          <p:nvPr>
            <p:custDataLst>
              <p:tags r:id="rId5"/>
            </p:custDataLst>
          </p:nvPr>
        </p:nvPicPr>
        <p:blipFill rotWithShape="1">
          <a:blip r:embed="rId6"/>
          <a:srcRect t="2563" b="2563"/>
          <a:stretch>
            <a:fillRect/>
          </a:stretch>
        </p:blipFill>
        <p:spPr>
          <a:xfrm>
            <a:off x="-44" y="0"/>
            <a:ext cx="12192088" cy="3505225"/>
          </a:xfrm>
          <a:custGeom>
            <a:avLst/>
            <a:gdLst/>
            <a:ahLst/>
            <a:cxnLst>
              <a:cxn ang="3">
                <a:pos x="hc" y="t"/>
              </a:cxn>
              <a:cxn ang="cd2">
                <a:pos x="l" y="vc"/>
              </a:cxn>
              <a:cxn ang="cd4">
                <a:pos x="hc" y="b"/>
              </a:cxn>
              <a:cxn ang="0">
                <a:pos x="r" y="vc"/>
              </a:cxn>
            </a:cxnLst>
            <a:rect l="l" t="t" r="r" b="b"/>
            <a:pathLst>
              <a:path w="19200" h="5520">
                <a:moveTo>
                  <a:pt x="0" y="0"/>
                </a:moveTo>
                <a:lnTo>
                  <a:pt x="19200" y="0"/>
                </a:lnTo>
                <a:lnTo>
                  <a:pt x="19200" y="5520"/>
                </a:lnTo>
                <a:lnTo>
                  <a:pt x="0" y="5520"/>
                </a:lnTo>
                <a:lnTo>
                  <a:pt x="0" y="0"/>
                </a:lnTo>
                <a:close/>
              </a:path>
            </a:pathLst>
          </a:custGeom>
        </p:spPr>
      </p:pic>
      <p:sp>
        <p:nvSpPr>
          <p:cNvPr id="10" name="文本框 9"/>
          <p:cNvSpPr txBox="1"/>
          <p:nvPr>
            <p:custDataLst>
              <p:tags r:id="rId7"/>
            </p:custDataLst>
          </p:nvPr>
        </p:nvSpPr>
        <p:spPr>
          <a:xfrm>
            <a:off x="1676371" y="4572036"/>
            <a:ext cx="4991125" cy="762000"/>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en-US" sz="4000" b="1" spc="160">
                <a:solidFill>
                  <a:schemeClr val="accent1">
                    <a:lumMod val="50000"/>
                  </a:schemeClr>
                </a:solidFill>
                <a:uFillTx/>
                <a:latin typeface="Times New Roman" panose="02020603050405020304" charset="0"/>
                <a:ea typeface="汉仪颜楷简" panose="00020600040101010101" charset="-122"/>
              </a:rPr>
              <a:t>表达</a:t>
            </a:r>
            <a:endParaRPr lang="zh-CN" altLang="en-US" sz="4000" b="1" spc="160">
              <a:solidFill>
                <a:schemeClr val="accent1">
                  <a:lumMod val="50000"/>
                </a:schemeClr>
              </a:solidFill>
              <a:uFillTx/>
              <a:latin typeface="Times New Roman" panose="02020603050405020304" charset="0"/>
              <a:ea typeface="汉仪颜楷简" panose="00020600040101010101" charset="-122"/>
            </a:endParaRPr>
          </a:p>
        </p:txBody>
      </p:sp>
      <p:sp>
        <p:nvSpPr>
          <p:cNvPr id="12" name="Title 6"/>
          <p:cNvSpPr txBox="1"/>
          <p:nvPr>
            <p:custDataLst>
              <p:tags r:id="rId8"/>
            </p:custDataLst>
          </p:nvPr>
        </p:nvSpPr>
        <p:spPr>
          <a:xfrm>
            <a:off x="7124705" y="3962432"/>
            <a:ext cx="3390925" cy="19812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通过以上的探究学习，你一定会有许多感受、想法和收获，请你用自己喜欢的方式把它们表达出来，与同学、老师和家人分享。</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custDataLst>
              <p:tags r:id="rId1"/>
            </p:custDataLst>
          </p:nvPr>
        </p:nvSpPr>
        <p:spPr>
          <a:xfrm>
            <a:off x="4937760" y="3025775"/>
            <a:ext cx="2514600" cy="1353820"/>
          </a:xfrm>
        </p:spPr>
        <p:txBody>
          <a:bodyPr/>
          <a:p>
            <a:pPr marL="0" indent="0" algn="dist">
              <a:lnSpc>
                <a:spcPct val="100000"/>
              </a:lnSpc>
              <a:spcBef>
                <a:spcPts val="0"/>
              </a:spcBef>
              <a:spcAft>
                <a:spcPts val="0"/>
              </a:spcAft>
              <a:buSzPct val="100000"/>
              <a:buNone/>
            </a:pPr>
            <a:r>
              <a:rPr lang="zh-CN" altLang="en-US" sz="8400">
                <a:solidFill>
                  <a:schemeClr val="accent1">
                    <a:lumMod val="50000"/>
                  </a:schemeClr>
                </a:solidFill>
                <a:latin typeface="Times New Roman" panose="02020603050405020304" charset="0"/>
                <a:ea typeface="汉仪颜楷简" panose="00020600040101010101" charset="-122"/>
              </a:rPr>
              <a:t>谢谢</a:t>
            </a:r>
            <a:endParaRPr lang="zh-CN" altLang="en-US" sz="8400">
              <a:solidFill>
                <a:schemeClr val="accent1">
                  <a:lumMod val="50000"/>
                </a:schemeClr>
              </a:solidFill>
              <a:latin typeface="Times New Roman" panose="02020603050405020304" charset="0"/>
              <a:ea typeface="汉仪颜楷简" panose="00020600040101010101" charset="-122"/>
            </a:endParaRPr>
          </a:p>
        </p:txBody>
      </p:sp>
      <p:sp>
        <p:nvSpPr>
          <p:cNvPr id="2" name="文本框 5"/>
          <p:cNvSpPr txBox="1"/>
          <p:nvPr>
            <p:custDataLst>
              <p:tags r:id="rId2"/>
            </p:custDataLst>
          </p:nvPr>
        </p:nvSpPr>
        <p:spPr>
          <a:xfrm>
            <a:off x="2785037" y="1140201"/>
            <a:ext cx="6624530" cy="1791276"/>
          </a:xfrm>
          <a:prstGeom prst="rect">
            <a:avLst/>
          </a:prstGeom>
          <a:noFill/>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en-US" altLang="zh-CN" sz="2000" b="1" spc="200">
                <a:solidFill>
                  <a:schemeClr val="accent1">
                    <a:lumMod val="50000"/>
                  </a:schemeClr>
                </a:solidFill>
                <a:uFillTx/>
                <a:latin typeface="Arial" panose="020B0604020202020204" pitchFamily="34" charset="0"/>
                <a:ea typeface="微软雅黑" panose="020B0503020204020204" pitchFamily="34" charset="-122"/>
                <a:cs typeface="Arial" panose="020B0604020202020204" pitchFamily="34" charset="0"/>
              </a:rPr>
              <a:t>2020</a:t>
            </a:r>
            <a:endParaRPr lang="en-US" altLang="zh-CN" sz="2000" b="1" spc="200">
              <a:solidFill>
                <a:schemeClr val="accent1">
                  <a:lumMod val="50000"/>
                </a:schemeClr>
              </a:solidFill>
              <a:uFillTx/>
              <a:latin typeface="Arial" panose="020B0604020202020204" pitchFamily="34" charset="0"/>
              <a:ea typeface="微软雅黑" panose="020B0503020204020204" pitchFamily="34" charset="-122"/>
              <a:cs typeface="Arial" panose="020B0604020202020204" pitchFamily="3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36" name="图片 35"/>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20" name="图片 19"/>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sp>
        <p:nvSpPr>
          <p:cNvPr id="4" name="文本框 3"/>
          <p:cNvSpPr txBox="1"/>
          <p:nvPr>
            <p:custDataLst>
              <p:tags r:id="rId5"/>
            </p:custDataLst>
          </p:nvPr>
        </p:nvSpPr>
        <p:spPr>
          <a:xfrm>
            <a:off x="609562" y="609578"/>
            <a:ext cx="10972876" cy="685800"/>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zh-CN" altLang="en-US" sz="3600" b="1" spc="160">
                <a:solidFill>
                  <a:schemeClr val="accent1">
                    <a:lumMod val="50000"/>
                  </a:schemeClr>
                </a:solidFill>
                <a:uFillTx/>
                <a:latin typeface="Times New Roman" panose="02020603050405020304" charset="0"/>
                <a:ea typeface="汉仪颜楷简" panose="00020600040101010101" charset="-122"/>
                <a:sym typeface="+mn-ea"/>
              </a:rPr>
              <a:t>校园色彩大发现</a:t>
            </a:r>
            <a:endParaRPr lang="zh-CN" altLang="en-US" sz="3600" b="1" spc="160">
              <a:solidFill>
                <a:schemeClr val="accent1">
                  <a:lumMod val="50000"/>
                </a:schemeClr>
              </a:solidFill>
              <a:uFillTx/>
              <a:latin typeface="Times New Roman" panose="02020603050405020304" charset="0"/>
              <a:ea typeface="汉仪颜楷简" panose="00020600040101010101" charset="-122"/>
              <a:sym typeface="+mn-ea"/>
            </a:endParaRPr>
          </a:p>
        </p:txBody>
      </p:sp>
      <p:pic>
        <p:nvPicPr>
          <p:cNvPr id="5" name="图片 4"/>
          <p:cNvPicPr>
            <a:picLocks noChangeAspect="1"/>
          </p:cNvPicPr>
          <p:nvPr>
            <p:custDataLst>
              <p:tags r:id="rId6"/>
            </p:custDataLst>
          </p:nvPr>
        </p:nvPicPr>
        <p:blipFill rotWithShape="1">
          <a:blip r:embed="rId7"/>
          <a:srcRect t="22137" b="22137"/>
          <a:stretch>
            <a:fillRect/>
          </a:stretch>
        </p:blipFill>
        <p:spPr>
          <a:xfrm>
            <a:off x="609561" y="1523985"/>
            <a:ext cx="10972875" cy="2476513"/>
          </a:xfrm>
          <a:custGeom>
            <a:avLst/>
            <a:gdLst/>
            <a:ahLst/>
            <a:cxnLst>
              <a:cxn ang="3">
                <a:pos x="hc" y="t"/>
              </a:cxn>
              <a:cxn ang="cd2">
                <a:pos x="l" y="vc"/>
              </a:cxn>
              <a:cxn ang="cd4">
                <a:pos x="hc" y="b"/>
              </a:cxn>
              <a:cxn ang="0">
                <a:pos x="r" y="vc"/>
              </a:cxn>
            </a:cxnLst>
            <a:rect l="l" t="t" r="r" b="b"/>
            <a:pathLst>
              <a:path w="17280" h="4320">
                <a:moveTo>
                  <a:pt x="0" y="0"/>
                </a:moveTo>
                <a:lnTo>
                  <a:pt x="17280" y="0"/>
                </a:lnTo>
                <a:lnTo>
                  <a:pt x="17280" y="4320"/>
                </a:lnTo>
                <a:lnTo>
                  <a:pt x="0" y="4320"/>
                </a:lnTo>
                <a:lnTo>
                  <a:pt x="0" y="0"/>
                </a:lnTo>
                <a:close/>
              </a:path>
            </a:pathLst>
          </a:custGeom>
        </p:spPr>
      </p:pic>
      <p:sp>
        <p:nvSpPr>
          <p:cNvPr id="6" name="Title 6"/>
          <p:cNvSpPr txBox="1"/>
          <p:nvPr>
            <p:custDataLst>
              <p:tags r:id="rId8"/>
            </p:custDataLst>
          </p:nvPr>
        </p:nvSpPr>
        <p:spPr>
          <a:xfrm>
            <a:off x="609567" y="4305309"/>
            <a:ext cx="2737142" cy="1943113"/>
          </a:xfrm>
          <a:prstGeom prst="rect">
            <a:avLst/>
          </a:prstGeom>
          <a:noFill/>
          <a:ln w="3175">
            <a:noFill/>
            <a:prstDash val="dash"/>
          </a:ln>
        </p:spPr>
        <p:txBody>
          <a:bodyPr wrap="square" lIns="63500" tIns="25400" rIns="63500" bIns="2540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目标：</a:t>
            </a:r>
            <a:r>
              <a:rPr lang="zh-CN" altLang="en-US" sz="2000" spc="150">
                <a:solidFill>
                  <a:schemeClr val="tx1">
                    <a:lumMod val="85000"/>
                    <a:lumOff val="15000"/>
                  </a:schemeClr>
                </a:solidFill>
                <a:latin typeface="+mn-ea"/>
                <a:cs typeface="+mn-ea"/>
                <a:sym typeface="+mn-ea"/>
              </a:rPr>
              <a:t>我和同学们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通过亲身体验和观察，探索并记录下了生活中的色彩，从而对色彩世界</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产生了</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兴趣和好奇心。</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p:txBody>
      </p:sp>
      <p:sp>
        <p:nvSpPr>
          <p:cNvPr id="18" name="Title 6"/>
          <p:cNvSpPr txBox="1"/>
          <p:nvPr>
            <p:custDataLst>
              <p:tags r:id="rId9"/>
            </p:custDataLst>
          </p:nvPr>
        </p:nvSpPr>
        <p:spPr>
          <a:xfrm>
            <a:off x="8226659" y="4411989"/>
            <a:ext cx="3355867" cy="1943113"/>
          </a:xfrm>
          <a:prstGeom prst="rect">
            <a:avLst/>
          </a:prstGeom>
          <a:noFill/>
          <a:ln w="3175">
            <a:noFill/>
            <a:prstDash val="dash"/>
          </a:ln>
        </p:spPr>
        <p:txBody>
          <a:bodyPr wrap="square" lIns="63500" tIns="25400" rIns="63500" bIns="2540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50">
                <a:solidFill>
                  <a:schemeClr val="tx1">
                    <a:lumMod val="85000"/>
                    <a:lumOff val="15000"/>
                  </a:schemeClr>
                </a:solidFill>
                <a:latin typeface="+mn-ea"/>
                <a:cs typeface="+mn-ea"/>
                <a:sym typeface="+mn-ea"/>
              </a:rPr>
              <a:t>我和同学们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积极参与</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了户外探索，至少记录</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了三种以上的校园色彩，并能在小组分享中准确描述色彩的特点及其在校园环境中的作用。</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p:txBody>
      </p:sp>
      <p:sp>
        <p:nvSpPr>
          <p:cNvPr id="19" name="Title 6"/>
          <p:cNvSpPr txBox="1"/>
          <p:nvPr>
            <p:custDataLst>
              <p:tags r:id="rId10"/>
            </p:custDataLst>
          </p:nvPr>
        </p:nvSpPr>
        <p:spPr>
          <a:xfrm>
            <a:off x="3463390" y="4411989"/>
            <a:ext cx="4422667" cy="1943113"/>
          </a:xfrm>
          <a:prstGeom prst="rect">
            <a:avLst/>
          </a:prstGeom>
          <a:noFill/>
          <a:ln w="3175">
            <a:noFill/>
            <a:prstDash val="dash"/>
          </a:ln>
        </p:spPr>
        <p:txBody>
          <a:bodyPr wrap="square" lIns="63500" tIns="25400" rIns="63500" bIns="2540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50">
                <a:solidFill>
                  <a:schemeClr val="tx1">
                    <a:lumMod val="85000"/>
                    <a:lumOff val="15000"/>
                  </a:schemeClr>
                </a:solidFill>
                <a:latin typeface="+mn-ea"/>
                <a:cs typeface="+mn-ea"/>
                <a:sym typeface="+mn-ea"/>
              </a:rPr>
              <a:t>我和同学们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在一个阳光明媚的早晨，被带到学校的花园中。老师让我们观察并尝试说出画册中及周围环境的颜色名称。接着，</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我们分成小组，在校园内寻找并记录各种色彩。</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20" name="矩形 19"/>
          <p:cNvSpPr/>
          <p:nvPr>
            <p:custDataLst>
              <p:tags r:id="rId1"/>
            </p:custDataLst>
          </p:nvPr>
        </p:nvSpPr>
        <p:spPr>
          <a:xfrm>
            <a:off x="0" y="0"/>
            <a:ext cx="4120850"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custDataLst>
              <p:tags r:id="rId2"/>
            </p:custDataLst>
          </p:nvPr>
        </p:nvPicPr>
        <p:blipFill>
          <a:blip r:embed="rId3"/>
          <a:stretch>
            <a:fillRect/>
          </a:stretch>
        </p:blipFill>
        <p:spPr>
          <a:xfrm>
            <a:off x="11471910" y="0"/>
            <a:ext cx="720090" cy="720090"/>
          </a:xfrm>
          <a:prstGeom prst="rect">
            <a:avLst/>
          </a:prstGeom>
        </p:spPr>
      </p:pic>
      <p:pic>
        <p:nvPicPr>
          <p:cNvPr id="19" name="图片 18"/>
          <p:cNvPicPr>
            <a:picLocks noChangeAspect="1"/>
          </p:cNvPicPr>
          <p:nvPr>
            <p:custDataLst>
              <p:tags r:id="rId4"/>
            </p:custDataLst>
          </p:nvPr>
        </p:nvPicPr>
        <p:blipFill>
          <a:blip r:embed="rId5"/>
          <a:stretch>
            <a:fillRect/>
          </a:stretch>
        </p:blipFill>
        <p:spPr>
          <a:xfrm>
            <a:off x="0" y="6137910"/>
            <a:ext cx="720090" cy="720090"/>
          </a:xfrm>
          <a:prstGeom prst="rect">
            <a:avLst/>
          </a:prstGeom>
        </p:spPr>
      </p:pic>
      <p:cxnSp>
        <p:nvCxnSpPr>
          <p:cNvPr id="5" name="直接连接符 4"/>
          <p:cNvCxnSpPr/>
          <p:nvPr>
            <p:custDataLst>
              <p:tags r:id="rId6"/>
            </p:custDataLst>
          </p:nvPr>
        </p:nvCxnSpPr>
        <p:spPr>
          <a:xfrm>
            <a:off x="609605" y="6324651"/>
            <a:ext cx="762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7"/>
            </p:custDataLst>
          </p:nvPr>
        </p:nvSpPr>
        <p:spPr>
          <a:xfrm>
            <a:off x="289560" y="1000760"/>
            <a:ext cx="3733800" cy="1774190"/>
          </a:xfrm>
          <a:prstGeom prst="rect">
            <a:avLst/>
          </a:prstGeom>
          <a:noFill/>
        </p:spPr>
        <p:txBody>
          <a:bodyPr wrap="square" lIns="63500" tIns="25400" rIns="63500" bIns="25400" rtlCol="0" anchor="t" anchorCtr="0">
            <a:normAutofit/>
          </a:bodyPr>
          <a:p>
            <a:pPr marL="0" lvl="0" indent="0" algn="ctr">
              <a:lnSpc>
                <a:spcPct val="110000"/>
              </a:lnSpc>
              <a:spcBef>
                <a:spcPts val="0"/>
              </a:spcBef>
              <a:spcAft>
                <a:spcPts val="0"/>
              </a:spcAft>
              <a:buSzPct val="100000"/>
              <a:buFontTx/>
              <a:buNone/>
            </a:pPr>
            <a:r>
              <a:rPr lang="zh-CN" altLang="en-US" sz="4000" b="1" spc="240">
                <a:solidFill>
                  <a:schemeClr val="accent1">
                    <a:lumMod val="50000"/>
                  </a:schemeClr>
                </a:solidFill>
                <a:uFillTx/>
                <a:latin typeface="Times New Roman" panose="02020603050405020304" charset="0"/>
                <a:ea typeface="汉仪颜楷简" panose="00020600040101010101" charset="-122"/>
                <a:sym typeface="+mn-ea"/>
              </a:rPr>
              <a:t>我</a:t>
            </a:r>
            <a:r>
              <a:rPr lang="zh-CN" altLang="en-US" sz="4000" b="1" spc="240">
                <a:solidFill>
                  <a:schemeClr val="accent1">
                    <a:lumMod val="50000"/>
                  </a:schemeClr>
                </a:solidFill>
                <a:uFillTx/>
                <a:latin typeface="Times New Roman" panose="02020603050405020304" charset="0"/>
                <a:ea typeface="汉仪颜楷简" panose="00020600040101010101" charset="-122"/>
                <a:sym typeface="+mn-ea"/>
              </a:rPr>
              <a:t>们的</a:t>
            </a:r>
            <a:endParaRPr lang="zh-CN" altLang="en-US" sz="4000" b="1" spc="240">
              <a:solidFill>
                <a:schemeClr val="accent1">
                  <a:lumMod val="50000"/>
                </a:schemeClr>
              </a:solidFill>
              <a:uFillTx/>
              <a:latin typeface="Times New Roman" panose="02020603050405020304" charset="0"/>
              <a:ea typeface="汉仪颜楷简" panose="00020600040101010101" charset="-122"/>
              <a:sym typeface="+mn-ea"/>
            </a:endParaRPr>
          </a:p>
          <a:p>
            <a:pPr marL="0" lvl="0" indent="0" algn="ctr">
              <a:lnSpc>
                <a:spcPct val="110000"/>
              </a:lnSpc>
              <a:spcBef>
                <a:spcPts val="0"/>
              </a:spcBef>
              <a:spcAft>
                <a:spcPts val="0"/>
              </a:spcAft>
              <a:buSzPct val="100000"/>
              <a:buFontTx/>
              <a:buNone/>
            </a:pPr>
            <a:r>
              <a:rPr lang="zh-CN" altLang="en-US" sz="4000" b="1" spc="240">
                <a:solidFill>
                  <a:schemeClr val="accent1">
                    <a:lumMod val="50000"/>
                  </a:schemeClr>
                </a:solidFill>
                <a:uFillTx/>
                <a:latin typeface="Times New Roman" panose="02020603050405020304" charset="0"/>
                <a:ea typeface="汉仪颜楷简" panose="00020600040101010101" charset="-122"/>
                <a:sym typeface="+mn-ea"/>
              </a:rPr>
              <a:t>色彩日记</a:t>
            </a:r>
            <a:endParaRPr lang="zh-CN" altLang="en-US" sz="4000" b="1" spc="240">
              <a:solidFill>
                <a:schemeClr val="accent1">
                  <a:lumMod val="50000"/>
                </a:schemeClr>
              </a:solidFill>
              <a:uFillTx/>
              <a:latin typeface="Times New Roman" panose="02020603050405020304" charset="0"/>
              <a:ea typeface="汉仪颜楷简" panose="00020600040101010101" charset="-122"/>
              <a:sym typeface="+mn-ea"/>
            </a:endParaRPr>
          </a:p>
        </p:txBody>
      </p:sp>
      <p:sp>
        <p:nvSpPr>
          <p:cNvPr id="9" name="Title 6"/>
          <p:cNvSpPr txBox="1"/>
          <p:nvPr>
            <p:custDataLst>
              <p:tags r:id="rId8"/>
            </p:custDataLst>
          </p:nvPr>
        </p:nvSpPr>
        <p:spPr>
          <a:xfrm>
            <a:off x="4427855" y="4209415"/>
            <a:ext cx="3366770" cy="211518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我们每天</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使用绘画或文字描述的方式</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记录一件生活中色彩鲜明的事件，包括色彩描述、情感体验和色彩对情感的影响。</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p:txBody>
      </p:sp>
      <p:pic>
        <p:nvPicPr>
          <p:cNvPr id="10" name="图片 9"/>
          <p:cNvPicPr>
            <a:picLocks noChangeAspect="1"/>
          </p:cNvPicPr>
          <p:nvPr>
            <p:custDataLst>
              <p:tags r:id="rId9"/>
            </p:custDataLst>
          </p:nvPr>
        </p:nvPicPr>
        <p:blipFill rotWithShape="1">
          <a:blip r:embed="rId10"/>
          <a:srcRect l="3767" r="3955"/>
          <a:stretch>
            <a:fillRect/>
          </a:stretch>
        </p:blipFill>
        <p:spPr>
          <a:xfrm>
            <a:off x="4724391" y="914407"/>
            <a:ext cx="6858050" cy="3009913"/>
          </a:xfrm>
          <a:custGeom>
            <a:avLst/>
            <a:gdLst/>
            <a:ahLst/>
            <a:cxnLst>
              <a:cxn ang="3">
                <a:pos x="hc" y="t"/>
              </a:cxn>
              <a:cxn ang="cd2">
                <a:pos x="l" y="vc"/>
              </a:cxn>
              <a:cxn ang="cd4">
                <a:pos x="hc" y="b"/>
              </a:cxn>
              <a:cxn ang="0">
                <a:pos x="r" y="vc"/>
              </a:cxn>
            </a:cxnLst>
            <a:rect l="l" t="t" r="r" b="b"/>
            <a:pathLst>
              <a:path w="10800" h="4320">
                <a:moveTo>
                  <a:pt x="0" y="0"/>
                </a:moveTo>
                <a:lnTo>
                  <a:pt x="10800" y="0"/>
                </a:lnTo>
                <a:lnTo>
                  <a:pt x="10800" y="4320"/>
                </a:lnTo>
                <a:lnTo>
                  <a:pt x="0" y="4320"/>
                </a:lnTo>
                <a:lnTo>
                  <a:pt x="0" y="0"/>
                </a:lnTo>
                <a:close/>
              </a:path>
            </a:pathLst>
          </a:custGeom>
          <a:effectLst>
            <a:outerShdw blurRad="457200" dist="50800" dir="2700000" algn="tl" rotWithShape="0">
              <a:srgbClr val="000000">
                <a:alpha val="20000"/>
              </a:srgbClr>
            </a:outerShdw>
          </a:effectLst>
        </p:spPr>
      </p:pic>
      <p:sp>
        <p:nvSpPr>
          <p:cNvPr id="16" name="Title 6"/>
          <p:cNvSpPr txBox="1"/>
          <p:nvPr>
            <p:custDataLst>
              <p:tags r:id="rId11"/>
            </p:custDataLst>
          </p:nvPr>
        </p:nvSpPr>
        <p:spPr>
          <a:xfrm>
            <a:off x="8381954" y="4209447"/>
            <a:ext cx="3200425" cy="1562113"/>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sym typeface="+mn-ea"/>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保持连续一周的记录，确保内容丰富多样，体现色彩与情感的关联。</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endParaRPr>
          </a:p>
        </p:txBody>
      </p:sp>
      <p:sp>
        <p:nvSpPr>
          <p:cNvPr id="18" name="Title 6"/>
          <p:cNvSpPr txBox="1"/>
          <p:nvPr>
            <p:custDataLst>
              <p:tags r:id="rId12"/>
            </p:custDataLst>
          </p:nvPr>
        </p:nvSpPr>
        <p:spPr>
          <a:xfrm>
            <a:off x="460396" y="2920397"/>
            <a:ext cx="3200425" cy="1562113"/>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sym typeface="+mn-ea"/>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通过记录一周内</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我们个人生活中的色彩变化，深化对色彩与个人情感关系的理解。</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36" name="图片 35"/>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22" name="图片 21"/>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sp>
        <p:nvSpPr>
          <p:cNvPr id="19" name="文本框 18"/>
          <p:cNvSpPr txBox="1"/>
          <p:nvPr>
            <p:custDataLst>
              <p:tags r:id="rId5"/>
            </p:custDataLst>
          </p:nvPr>
        </p:nvSpPr>
        <p:spPr>
          <a:xfrm>
            <a:off x="609562" y="609583"/>
            <a:ext cx="10972876" cy="685800"/>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zh-CN" altLang="en-US" sz="3600" b="1" spc="160">
                <a:solidFill>
                  <a:schemeClr val="accent1">
                    <a:lumMod val="50000"/>
                  </a:schemeClr>
                </a:solidFill>
                <a:uFillTx/>
                <a:latin typeface="Times New Roman" panose="02020603050405020304" charset="0"/>
                <a:ea typeface="汉仪颜楷简" panose="00020600040101010101" charset="-122"/>
                <a:sym typeface="+mn-ea"/>
              </a:rPr>
              <a:t>艺术史上的色彩之旅</a:t>
            </a:r>
            <a:endParaRPr lang="zh-CN" altLang="en-US" sz="3600" b="1" spc="160">
              <a:solidFill>
                <a:schemeClr val="accent1">
                  <a:lumMod val="50000"/>
                </a:schemeClr>
              </a:solidFill>
              <a:uFillTx/>
              <a:latin typeface="Times New Roman" panose="02020603050405020304" charset="0"/>
              <a:ea typeface="汉仪颜楷简" panose="00020600040101010101" charset="-122"/>
              <a:sym typeface="+mn-ea"/>
            </a:endParaRPr>
          </a:p>
        </p:txBody>
      </p:sp>
      <p:pic>
        <p:nvPicPr>
          <p:cNvPr id="20" name="图片 19"/>
          <p:cNvPicPr>
            <a:picLocks noChangeAspect="1"/>
          </p:cNvPicPr>
          <p:nvPr>
            <p:custDataLst>
              <p:tags r:id="rId6"/>
            </p:custDataLst>
          </p:nvPr>
        </p:nvPicPr>
        <p:blipFill rotWithShape="1">
          <a:blip r:embed="rId7"/>
          <a:srcRect t="716" b="716"/>
          <a:stretch>
            <a:fillRect/>
          </a:stretch>
        </p:blipFill>
        <p:spPr>
          <a:xfrm>
            <a:off x="2133579" y="1515606"/>
            <a:ext cx="7924863" cy="2691397"/>
          </a:xfrm>
          <a:custGeom>
            <a:avLst/>
            <a:gdLst/>
            <a:ahLst/>
            <a:cxnLst>
              <a:cxn ang="3">
                <a:pos x="hc" y="t"/>
              </a:cxn>
              <a:cxn ang="cd2">
                <a:pos x="l" y="vc"/>
              </a:cxn>
              <a:cxn ang="cd4">
                <a:pos x="hc" y="b"/>
              </a:cxn>
              <a:cxn ang="0">
                <a:pos x="r" y="vc"/>
              </a:cxn>
            </a:cxnLst>
            <a:rect l="l" t="t" r="r" b="b"/>
            <a:pathLst>
              <a:path w="12480" h="4560">
                <a:moveTo>
                  <a:pt x="0" y="0"/>
                </a:moveTo>
                <a:lnTo>
                  <a:pt x="12480" y="0"/>
                </a:lnTo>
                <a:lnTo>
                  <a:pt x="12480" y="4560"/>
                </a:lnTo>
                <a:lnTo>
                  <a:pt x="0" y="4560"/>
                </a:lnTo>
                <a:lnTo>
                  <a:pt x="0" y="0"/>
                </a:lnTo>
                <a:close/>
              </a:path>
            </a:pathLst>
          </a:custGeom>
        </p:spPr>
      </p:pic>
      <p:sp>
        <p:nvSpPr>
          <p:cNvPr id="21" name="Title 6"/>
          <p:cNvSpPr txBox="1"/>
          <p:nvPr>
            <p:custDataLst>
              <p:tags r:id="rId8"/>
            </p:custDataLst>
          </p:nvPr>
        </p:nvSpPr>
        <p:spPr>
          <a:xfrm>
            <a:off x="609562" y="4511057"/>
            <a:ext cx="10972876" cy="1737360"/>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通过欣赏艺术作品中的色彩运用，拓宽</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了对色彩运用的认知视野。</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我们观看了人教版七年级美术下册中的部分艺术作品，分析了色彩在作品中的运用和表达效果，讨论</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了色彩如何增强作品的艺术感染力。</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能识别并解释至少两件作品中色彩的运用特点，并能提出自己的见解。</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p:txBody>
      </p:sp>
      <p:sp>
        <p:nvSpPr>
          <p:cNvPr id="11" name="AutoShape 3"/>
          <p:cNvSpPr>
            <a:spLocks noChangeAspect="1" noChangeArrowheads="1" noTextEdit="1"/>
          </p:cNvSpPr>
          <p:nvPr>
            <p:custDataLst>
              <p:tags r:id="rId9"/>
            </p:custDataLst>
          </p:nvPr>
        </p:nvSpPr>
        <p:spPr bwMode="auto">
          <a:xfrm>
            <a:off x="869912" y="2492350"/>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6" name="Freeform 5"/>
          <p:cNvSpPr>
            <a:spLocks noEditPoints="1"/>
          </p:cNvSpPr>
          <p:nvPr>
            <p:custDataLst>
              <p:tags r:id="rId10"/>
            </p:custDataLst>
          </p:nvPr>
        </p:nvSpPr>
        <p:spPr bwMode="auto">
          <a:xfrm>
            <a:off x="873087" y="2492350"/>
            <a:ext cx="827405" cy="765175"/>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p:spPr>
        <p:txBody>
          <a:bodyPr vert="horz" wrap="square" lIns="91440" tIns="45720" rIns="91440" bIns="45720" numCol="1" anchor="t" anchorCtr="0" compatLnSpc="1">
            <a:noAutofit/>
          </a:bodyPr>
          <a:p>
            <a:pPr lvl="0" algn="l">
              <a:buClrTx/>
              <a:buSzTx/>
              <a:buFontTx/>
            </a:pPr>
            <a:endParaRPr lang="zh-CN" altLang="en-US">
              <a:solidFill>
                <a:schemeClr val="dk1"/>
              </a:solidFill>
              <a:latin typeface="微软雅黑" panose="020B0503020204020204" pitchFamily="34" charset="-122"/>
              <a:ea typeface="微软雅黑" panose="020B0503020204020204" pitchFamily="34" charset="-122"/>
              <a:sym typeface="+mn-ea"/>
            </a:endParaRPr>
          </a:p>
        </p:txBody>
      </p:sp>
      <p:sp>
        <p:nvSpPr>
          <p:cNvPr id="17" name="AutoShape 3"/>
          <p:cNvSpPr>
            <a:spLocks noChangeAspect="1" noChangeArrowheads="1" noTextEdit="1"/>
          </p:cNvSpPr>
          <p:nvPr>
            <p:custDataLst>
              <p:tags r:id="rId11"/>
            </p:custDataLst>
          </p:nvPr>
        </p:nvSpPr>
        <p:spPr bwMode="auto">
          <a:xfrm flipH="1" flipV="1">
            <a:off x="10509847" y="2492350"/>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8" name="Freeform 5"/>
          <p:cNvSpPr>
            <a:spLocks noEditPoints="1"/>
          </p:cNvSpPr>
          <p:nvPr>
            <p:custDataLst>
              <p:tags r:id="rId12"/>
            </p:custDataLst>
          </p:nvPr>
        </p:nvSpPr>
        <p:spPr bwMode="auto">
          <a:xfrm flipH="1" flipV="1">
            <a:off x="10505402" y="2489175"/>
            <a:ext cx="827405" cy="765175"/>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9" name="矩形 18"/>
          <p:cNvSpPr/>
          <p:nvPr>
            <p:custDataLst>
              <p:tags r:id="rId1"/>
            </p:custDataLst>
          </p:nvPr>
        </p:nvSpPr>
        <p:spPr>
          <a:xfrm>
            <a:off x="0" y="914400"/>
            <a:ext cx="12192000" cy="50292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0436061" y="-10801"/>
            <a:ext cx="1753527" cy="1753527"/>
          </a:xfrm>
          <a:prstGeom prst="rect">
            <a:avLst/>
          </a:prstGeom>
        </p:spPr>
      </p:pic>
      <p:pic>
        <p:nvPicPr>
          <p:cNvPr id="18" name="图片 17"/>
          <p:cNvPicPr>
            <a:picLocks noChangeAspect="1"/>
          </p:cNvPicPr>
          <p:nvPr>
            <p:custDataLst>
              <p:tags r:id="rId4"/>
            </p:custDataLst>
          </p:nvPr>
        </p:nvPicPr>
        <p:blipFill>
          <a:blip r:embed="rId5"/>
          <a:stretch>
            <a:fillRect/>
          </a:stretch>
        </p:blipFill>
        <p:spPr>
          <a:xfrm>
            <a:off x="0" y="5104461"/>
            <a:ext cx="1753527" cy="1753527"/>
          </a:xfrm>
          <a:prstGeom prst="rect">
            <a:avLst/>
          </a:prstGeom>
        </p:spPr>
      </p:pic>
      <p:sp>
        <p:nvSpPr>
          <p:cNvPr id="15" name="文本框 14"/>
          <p:cNvSpPr txBox="1"/>
          <p:nvPr>
            <p:custDataLst>
              <p:tags r:id="rId6"/>
            </p:custDataLst>
          </p:nvPr>
        </p:nvSpPr>
        <p:spPr>
          <a:xfrm>
            <a:off x="1219200" y="1302385"/>
            <a:ext cx="4495800" cy="1562735"/>
          </a:xfrm>
          <a:prstGeom prst="rect">
            <a:avLst/>
          </a:prstGeom>
          <a:noFill/>
        </p:spPr>
        <p:txBody>
          <a:bodyPr wrap="square" lIns="63500" tIns="25400" rIns="63500" bIns="25400" rtlCol="0" anchor="b" anchorCtr="0">
            <a:normAutofit/>
          </a:bodyPr>
          <a:p>
            <a:pPr marL="0" indent="0" algn="ctr">
              <a:lnSpc>
                <a:spcPct val="100000"/>
              </a:lnSpc>
              <a:spcBef>
                <a:spcPts val="0"/>
              </a:spcBef>
              <a:spcAft>
                <a:spcPts val="0"/>
              </a:spcAft>
              <a:buSzPct val="100000"/>
              <a:buNone/>
            </a:pPr>
            <a:r>
              <a:rPr lang="zh-CN" altLang="en-US" sz="4000" b="1" spc="160">
                <a:solidFill>
                  <a:schemeClr val="accent1">
                    <a:lumMod val="50000"/>
                  </a:schemeClr>
                </a:solidFill>
                <a:uFillTx/>
                <a:latin typeface="Times New Roman" panose="02020603050405020304" charset="0"/>
                <a:ea typeface="汉仪颜楷简" panose="00020600040101010101" charset="-122"/>
                <a:sym typeface="+mn-ea"/>
              </a:rPr>
              <a:t>色彩</a:t>
            </a:r>
            <a:endParaRPr lang="zh-CN" altLang="en-US" sz="4000" b="1" spc="160">
              <a:solidFill>
                <a:schemeClr val="accent1">
                  <a:lumMod val="50000"/>
                </a:schemeClr>
              </a:solidFill>
              <a:uFillTx/>
              <a:latin typeface="Times New Roman" panose="02020603050405020304" charset="0"/>
              <a:ea typeface="汉仪颜楷简" panose="00020600040101010101" charset="-122"/>
              <a:sym typeface="+mn-ea"/>
            </a:endParaRPr>
          </a:p>
          <a:p>
            <a:pPr marL="0" indent="0" algn="ctr">
              <a:lnSpc>
                <a:spcPct val="100000"/>
              </a:lnSpc>
              <a:spcBef>
                <a:spcPts val="0"/>
              </a:spcBef>
              <a:spcAft>
                <a:spcPts val="0"/>
              </a:spcAft>
              <a:buSzPct val="100000"/>
              <a:buNone/>
            </a:pPr>
            <a:r>
              <a:rPr lang="zh-CN" altLang="en-US" sz="4000" b="1" spc="160">
                <a:solidFill>
                  <a:schemeClr val="accent1">
                    <a:lumMod val="50000"/>
                  </a:schemeClr>
                </a:solidFill>
                <a:uFillTx/>
                <a:latin typeface="Times New Roman" panose="02020603050405020304" charset="0"/>
                <a:ea typeface="汉仪颜楷简" panose="00020600040101010101" charset="-122"/>
                <a:sym typeface="+mn-ea"/>
              </a:rPr>
              <a:t>搭配小能手</a:t>
            </a:r>
            <a:endParaRPr lang="zh-CN" altLang="en-US" sz="4000" b="1" spc="160">
              <a:solidFill>
                <a:schemeClr val="accent1">
                  <a:lumMod val="50000"/>
                </a:schemeClr>
              </a:solidFill>
              <a:uFillTx/>
              <a:latin typeface="Times New Roman" panose="02020603050405020304" charset="0"/>
              <a:ea typeface="汉仪颜楷简" panose="00020600040101010101" charset="-122"/>
              <a:sym typeface="+mn-ea"/>
            </a:endParaRPr>
          </a:p>
        </p:txBody>
      </p:sp>
      <p:pic>
        <p:nvPicPr>
          <p:cNvPr id="16" name="图片 15"/>
          <p:cNvPicPr>
            <a:picLocks noChangeAspect="1"/>
          </p:cNvPicPr>
          <p:nvPr>
            <p:custDataLst>
              <p:tags r:id="rId7"/>
            </p:custDataLst>
          </p:nvPr>
        </p:nvPicPr>
        <p:blipFill rotWithShape="1">
          <a:blip r:embed="rId8"/>
          <a:srcRect t="10292" b="10612"/>
          <a:stretch>
            <a:fillRect/>
          </a:stretch>
        </p:blipFill>
        <p:spPr>
          <a:xfrm>
            <a:off x="1279525" y="3313430"/>
            <a:ext cx="4435475" cy="1715770"/>
          </a:xfrm>
          <a:custGeom>
            <a:avLst/>
            <a:gdLst/>
            <a:ahLst/>
            <a:cxnLst>
              <a:cxn ang="3">
                <a:pos x="hc" y="t"/>
              </a:cxn>
              <a:cxn ang="cd2">
                <a:pos x="l" y="vc"/>
              </a:cxn>
              <a:cxn ang="cd4">
                <a:pos x="hc" y="b"/>
              </a:cxn>
              <a:cxn ang="0">
                <a:pos x="r" y="vc"/>
              </a:cxn>
            </a:cxnLst>
            <a:rect l="l" t="t" r="r" b="b"/>
            <a:pathLst>
              <a:path w="7920" h="3360">
                <a:moveTo>
                  <a:pt x="0" y="0"/>
                </a:moveTo>
                <a:lnTo>
                  <a:pt x="7920" y="0"/>
                </a:lnTo>
                <a:lnTo>
                  <a:pt x="7920" y="3360"/>
                </a:lnTo>
                <a:lnTo>
                  <a:pt x="0" y="3360"/>
                </a:lnTo>
                <a:lnTo>
                  <a:pt x="0" y="0"/>
                </a:lnTo>
                <a:close/>
              </a:path>
            </a:pathLst>
          </a:custGeom>
        </p:spPr>
      </p:pic>
      <p:sp>
        <p:nvSpPr>
          <p:cNvPr id="17" name="Title 6"/>
          <p:cNvSpPr txBox="1"/>
          <p:nvPr>
            <p:custDataLst>
              <p:tags r:id="rId9"/>
            </p:custDataLst>
          </p:nvPr>
        </p:nvSpPr>
        <p:spPr>
          <a:xfrm>
            <a:off x="6172209" y="1828787"/>
            <a:ext cx="4800625" cy="3200425"/>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通过实际操作，</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学习色彩搭配的基本原则，提升色彩运用能力。</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老师给我们示范色彩搭配的基本技巧，如对比色、邻近色等。</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分组进行色彩搭配练习，如设计一张家庭聚会的邀请函或海报。</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每组提交了一份色彩搭配作品，并解释</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了色彩选择的理由和效果。</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36" name="图片 35"/>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16" name="图片 15"/>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sp>
        <p:nvSpPr>
          <p:cNvPr id="10" name="文本框 9"/>
          <p:cNvSpPr txBox="1"/>
          <p:nvPr>
            <p:custDataLst>
              <p:tags r:id="rId5"/>
            </p:custDataLst>
          </p:nvPr>
        </p:nvSpPr>
        <p:spPr>
          <a:xfrm>
            <a:off x="609562" y="609480"/>
            <a:ext cx="10972876" cy="762114"/>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zh-CN" altLang="en-US" sz="3600" b="1" spc="160">
                <a:solidFill>
                  <a:schemeClr val="accent1">
                    <a:lumMod val="50000"/>
                  </a:schemeClr>
                </a:solidFill>
                <a:uFillTx/>
                <a:latin typeface="Times New Roman" panose="02020603050405020304" charset="0"/>
                <a:ea typeface="汉仪颜楷简" panose="00020600040101010101" charset="-122"/>
                <a:sym typeface="+mn-ea"/>
              </a:rPr>
              <a:t>校园的色彩改造计划</a:t>
            </a:r>
            <a:endParaRPr lang="zh-CN" altLang="en-US" sz="3600" b="1" spc="160">
              <a:solidFill>
                <a:schemeClr val="accent1">
                  <a:lumMod val="50000"/>
                </a:schemeClr>
              </a:solidFill>
              <a:uFillTx/>
              <a:latin typeface="Times New Roman" panose="02020603050405020304" charset="0"/>
              <a:ea typeface="汉仪颜楷简" panose="00020600040101010101" charset="-122"/>
              <a:sym typeface="+mn-ea"/>
            </a:endParaRPr>
          </a:p>
        </p:txBody>
      </p:sp>
      <p:pic>
        <p:nvPicPr>
          <p:cNvPr id="14" name="图片 13"/>
          <p:cNvPicPr>
            <a:picLocks noChangeAspect="1"/>
          </p:cNvPicPr>
          <p:nvPr>
            <p:custDataLst>
              <p:tags r:id="rId6"/>
            </p:custDataLst>
          </p:nvPr>
        </p:nvPicPr>
        <p:blipFill rotWithShape="1">
          <a:blip r:embed="rId7"/>
          <a:srcRect l="9614" r="10185"/>
          <a:stretch>
            <a:fillRect/>
          </a:stretch>
        </p:blipFill>
        <p:spPr>
          <a:xfrm>
            <a:off x="609561" y="1676413"/>
            <a:ext cx="10972875" cy="2377453"/>
          </a:xfrm>
          <a:custGeom>
            <a:avLst/>
            <a:gdLst/>
            <a:ahLst/>
            <a:cxnLst>
              <a:cxn ang="3">
                <a:pos x="hc" y="t"/>
              </a:cxn>
              <a:cxn ang="cd2">
                <a:pos x="l" y="vc"/>
              </a:cxn>
              <a:cxn ang="cd4">
                <a:pos x="hc" y="b"/>
              </a:cxn>
              <a:cxn ang="0">
                <a:pos x="r" y="vc"/>
              </a:cxn>
            </a:cxnLst>
            <a:rect l="l" t="t" r="r" b="b"/>
            <a:pathLst>
              <a:path w="17280" h="4320">
                <a:moveTo>
                  <a:pt x="0" y="0"/>
                </a:moveTo>
                <a:lnTo>
                  <a:pt x="17280" y="0"/>
                </a:lnTo>
                <a:lnTo>
                  <a:pt x="17280" y="4320"/>
                </a:lnTo>
                <a:lnTo>
                  <a:pt x="0" y="4320"/>
                </a:lnTo>
                <a:lnTo>
                  <a:pt x="0" y="0"/>
                </a:lnTo>
                <a:close/>
              </a:path>
            </a:pathLst>
          </a:custGeom>
        </p:spPr>
      </p:pic>
      <p:sp>
        <p:nvSpPr>
          <p:cNvPr id="15" name="Title 6"/>
          <p:cNvSpPr txBox="1"/>
          <p:nvPr>
            <p:custDataLst>
              <p:tags r:id="rId8"/>
            </p:custDataLst>
          </p:nvPr>
        </p:nvSpPr>
        <p:spPr>
          <a:xfrm>
            <a:off x="609562" y="4358640"/>
            <a:ext cx="10972800" cy="1737360"/>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将色彩知识应用于实际生活中，提升校园环境的色彩美感。</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观察并分析校园中某个空间的色彩搭配，提出改进建议，并</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且动手实施色彩改造计划。</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提交了一份色彩改造计划，并尝试实施</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了至少一项改造措施。</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36" name="图片 35"/>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sp>
        <p:nvSpPr>
          <p:cNvPr id="7" name="文本框 6"/>
          <p:cNvSpPr txBox="1"/>
          <p:nvPr>
            <p:custDataLst>
              <p:tags r:id="rId5"/>
            </p:custDataLst>
          </p:nvPr>
        </p:nvSpPr>
        <p:spPr>
          <a:xfrm>
            <a:off x="609562" y="609480"/>
            <a:ext cx="10972876" cy="762114"/>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zh-CN" altLang="en-US" sz="3600" b="1" spc="160">
                <a:solidFill>
                  <a:schemeClr val="accent1">
                    <a:lumMod val="50000"/>
                  </a:schemeClr>
                </a:solidFill>
                <a:uFillTx/>
                <a:latin typeface="Times New Roman" panose="02020603050405020304" charset="0"/>
                <a:ea typeface="汉仪颜楷简" panose="00020600040101010101" charset="-122"/>
                <a:sym typeface="+mn-ea"/>
              </a:rPr>
              <a:t>我的色彩梦想职业</a:t>
            </a:r>
            <a:endParaRPr lang="zh-CN" altLang="en-US" sz="3600" b="1" spc="160">
              <a:solidFill>
                <a:schemeClr val="accent1">
                  <a:lumMod val="50000"/>
                </a:schemeClr>
              </a:solidFill>
              <a:uFillTx/>
              <a:latin typeface="Times New Roman" panose="02020603050405020304" charset="0"/>
              <a:ea typeface="汉仪颜楷简" panose="00020600040101010101" charset="-122"/>
              <a:sym typeface="+mn-ea"/>
            </a:endParaRPr>
          </a:p>
        </p:txBody>
      </p:sp>
      <p:pic>
        <p:nvPicPr>
          <p:cNvPr id="8" name="图片 7"/>
          <p:cNvPicPr>
            <a:picLocks noChangeAspect="1"/>
          </p:cNvPicPr>
          <p:nvPr>
            <p:custDataLst>
              <p:tags r:id="rId6"/>
            </p:custDataLst>
          </p:nvPr>
        </p:nvPicPr>
        <p:blipFill rotWithShape="1">
          <a:blip r:embed="rId7"/>
          <a:srcRect l="9614" r="10185"/>
          <a:stretch>
            <a:fillRect/>
          </a:stretch>
        </p:blipFill>
        <p:spPr>
          <a:xfrm>
            <a:off x="609561" y="1676413"/>
            <a:ext cx="10972875" cy="2377453"/>
          </a:xfrm>
          <a:custGeom>
            <a:avLst/>
            <a:gdLst/>
            <a:ahLst/>
            <a:cxnLst>
              <a:cxn ang="3">
                <a:pos x="hc" y="t"/>
              </a:cxn>
              <a:cxn ang="cd2">
                <a:pos x="l" y="vc"/>
              </a:cxn>
              <a:cxn ang="cd4">
                <a:pos x="hc" y="b"/>
              </a:cxn>
              <a:cxn ang="0">
                <a:pos x="r" y="vc"/>
              </a:cxn>
            </a:cxnLst>
            <a:rect l="l" t="t" r="r" b="b"/>
            <a:pathLst>
              <a:path w="17280" h="4320">
                <a:moveTo>
                  <a:pt x="0" y="0"/>
                </a:moveTo>
                <a:lnTo>
                  <a:pt x="17280" y="0"/>
                </a:lnTo>
                <a:lnTo>
                  <a:pt x="17280" y="4320"/>
                </a:lnTo>
                <a:lnTo>
                  <a:pt x="0" y="4320"/>
                </a:lnTo>
                <a:lnTo>
                  <a:pt x="0" y="0"/>
                </a:lnTo>
                <a:close/>
              </a:path>
            </a:pathLst>
          </a:custGeom>
        </p:spPr>
      </p:pic>
      <p:sp>
        <p:nvSpPr>
          <p:cNvPr id="11" name="Title 6"/>
          <p:cNvSpPr txBox="1"/>
          <p:nvPr>
            <p:custDataLst>
              <p:tags r:id="rId8"/>
            </p:custDataLst>
          </p:nvPr>
        </p:nvSpPr>
        <p:spPr>
          <a:xfrm>
            <a:off x="609562" y="4358640"/>
            <a:ext cx="10972800" cy="1737360"/>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思考了色彩在未来职业中的应用，产生</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了对色彩相关职业的兴趣。</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展示了不同职业中色彩的运用，如室内设计师、服装设计师等，并且</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畅谈了</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的色彩梦想职业，并思考如何为之努力。</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提出了一个色彩相关的职业梦想，并简述</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了实现该梦想的计划。</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9" name="矩形 18"/>
          <p:cNvSpPr/>
          <p:nvPr>
            <p:custDataLst>
              <p:tags r:id="rId1"/>
            </p:custDataLst>
          </p:nvPr>
        </p:nvSpPr>
        <p:spPr>
          <a:xfrm>
            <a:off x="0" y="914400"/>
            <a:ext cx="12192000" cy="50292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0436061" y="-10801"/>
            <a:ext cx="1753527" cy="1753527"/>
          </a:xfrm>
          <a:prstGeom prst="rect">
            <a:avLst/>
          </a:prstGeom>
        </p:spPr>
      </p:pic>
      <p:pic>
        <p:nvPicPr>
          <p:cNvPr id="18" name="图片 17"/>
          <p:cNvPicPr>
            <a:picLocks noChangeAspect="1"/>
          </p:cNvPicPr>
          <p:nvPr>
            <p:custDataLst>
              <p:tags r:id="rId4"/>
            </p:custDataLst>
          </p:nvPr>
        </p:nvPicPr>
        <p:blipFill>
          <a:blip r:embed="rId5"/>
          <a:stretch>
            <a:fillRect/>
          </a:stretch>
        </p:blipFill>
        <p:spPr>
          <a:xfrm>
            <a:off x="0" y="5104461"/>
            <a:ext cx="1753527" cy="1753527"/>
          </a:xfrm>
          <a:prstGeom prst="rect">
            <a:avLst/>
          </a:prstGeom>
        </p:spPr>
      </p:pic>
      <p:sp>
        <p:nvSpPr>
          <p:cNvPr id="14" name="文本框 13"/>
          <p:cNvSpPr txBox="1"/>
          <p:nvPr>
            <p:custDataLst>
              <p:tags r:id="rId6"/>
            </p:custDataLst>
          </p:nvPr>
        </p:nvSpPr>
        <p:spPr>
          <a:xfrm>
            <a:off x="1219166" y="1508125"/>
            <a:ext cx="3695738" cy="1562100"/>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4000" b="1" spc="160">
                <a:solidFill>
                  <a:schemeClr val="accent1">
                    <a:lumMod val="50000"/>
                  </a:schemeClr>
                </a:solidFill>
                <a:uFillTx/>
                <a:latin typeface="Times New Roman" panose="02020603050405020304" charset="0"/>
                <a:ea typeface="汉仪颜楷简" panose="00020600040101010101" charset="-122"/>
                <a:sym typeface="+mn-ea"/>
              </a:rPr>
              <a:t>色彩之旅的</a:t>
            </a:r>
            <a:endParaRPr lang="zh-CN" altLang="en-US" sz="4000" b="1" spc="160">
              <a:solidFill>
                <a:schemeClr val="accent1">
                  <a:lumMod val="50000"/>
                </a:schemeClr>
              </a:solidFill>
              <a:uFillTx/>
              <a:latin typeface="Times New Roman" panose="02020603050405020304" charset="0"/>
              <a:ea typeface="汉仪颜楷简" panose="00020600040101010101" charset="-122"/>
              <a:sym typeface="+mn-ea"/>
            </a:endParaRPr>
          </a:p>
          <a:p>
            <a:pPr marL="0" indent="0" algn="l">
              <a:lnSpc>
                <a:spcPct val="100000"/>
              </a:lnSpc>
              <a:spcBef>
                <a:spcPts val="0"/>
              </a:spcBef>
              <a:spcAft>
                <a:spcPts val="0"/>
              </a:spcAft>
              <a:buSzPct val="100000"/>
              <a:buNone/>
            </a:pPr>
            <a:r>
              <a:rPr lang="zh-CN" altLang="en-US" sz="4000" b="1" spc="160">
                <a:solidFill>
                  <a:schemeClr val="accent1">
                    <a:lumMod val="50000"/>
                  </a:schemeClr>
                </a:solidFill>
                <a:uFillTx/>
                <a:latin typeface="Times New Roman" panose="02020603050405020304" charset="0"/>
                <a:ea typeface="汉仪颜楷简" panose="00020600040101010101" charset="-122"/>
                <a:sym typeface="+mn-ea"/>
              </a:rPr>
              <a:t>收获与感悟</a:t>
            </a:r>
            <a:endParaRPr lang="zh-CN" altLang="en-US" sz="4000" b="1" spc="160">
              <a:solidFill>
                <a:schemeClr val="accent1">
                  <a:lumMod val="50000"/>
                </a:schemeClr>
              </a:solidFill>
              <a:uFillTx/>
              <a:latin typeface="Times New Roman" panose="02020603050405020304" charset="0"/>
              <a:ea typeface="汉仪颜楷简" panose="00020600040101010101" charset="-122"/>
              <a:sym typeface="+mn-ea"/>
            </a:endParaRPr>
          </a:p>
        </p:txBody>
      </p:sp>
      <p:pic>
        <p:nvPicPr>
          <p:cNvPr id="15" name="图片 14"/>
          <p:cNvPicPr>
            <a:picLocks noChangeAspect="1"/>
          </p:cNvPicPr>
          <p:nvPr>
            <p:custDataLst>
              <p:tags r:id="rId7"/>
            </p:custDataLst>
          </p:nvPr>
        </p:nvPicPr>
        <p:blipFill rotWithShape="1">
          <a:blip r:embed="rId8"/>
          <a:srcRect t="1890" b="1890"/>
          <a:stretch>
            <a:fillRect/>
          </a:stretch>
        </p:blipFill>
        <p:spPr>
          <a:xfrm>
            <a:off x="1219166" y="3695700"/>
            <a:ext cx="3695738" cy="1333500"/>
          </a:xfrm>
          <a:custGeom>
            <a:avLst/>
            <a:gdLst/>
            <a:ahLst/>
            <a:cxnLst>
              <a:cxn ang="3">
                <a:pos x="hc" y="t"/>
              </a:cxn>
              <a:cxn ang="cd2">
                <a:pos x="l" y="vc"/>
              </a:cxn>
              <a:cxn ang="cd4">
                <a:pos x="hc" y="b"/>
              </a:cxn>
              <a:cxn ang="0">
                <a:pos x="r" y="vc"/>
              </a:cxn>
            </a:cxnLst>
            <a:rect l="l" t="t" r="r" b="b"/>
            <a:pathLst>
              <a:path w="7920" h="3360">
                <a:moveTo>
                  <a:pt x="0" y="0"/>
                </a:moveTo>
                <a:lnTo>
                  <a:pt x="7920" y="0"/>
                </a:lnTo>
                <a:lnTo>
                  <a:pt x="7920" y="3360"/>
                </a:lnTo>
                <a:lnTo>
                  <a:pt x="0" y="3360"/>
                </a:lnTo>
                <a:lnTo>
                  <a:pt x="0" y="0"/>
                </a:lnTo>
                <a:close/>
              </a:path>
            </a:pathLst>
          </a:custGeom>
        </p:spPr>
      </p:pic>
      <p:sp>
        <p:nvSpPr>
          <p:cNvPr id="16" name="Title 6"/>
          <p:cNvSpPr txBox="1"/>
          <p:nvPr>
            <p:custDataLst>
              <p:tags r:id="rId9"/>
            </p:custDataLst>
          </p:nvPr>
        </p:nvSpPr>
        <p:spPr>
          <a:xfrm>
            <a:off x="5372109" y="1828787"/>
            <a:ext cx="5600725" cy="3200425"/>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sym typeface="+mn-ea"/>
              </a:rPr>
              <a:t>目标：</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总结整个活动过程中的学习收获和情感体验，深化</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对“美术是创造性劳动”的理解。</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内容：</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撰写了一篇心得体会，回顾自己在色彩学习中的成长和变化。小组内</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也分享心得体会，互相学习和借鉴。</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2000" spc="100">
                <a:ln w="3175">
                  <a:noFill/>
                  <a:prstDash val="dash"/>
                </a:ln>
                <a:solidFill>
                  <a:schemeClr val="dk1">
                    <a:lumMod val="75000"/>
                    <a:lumOff val="25000"/>
                  </a:schemeClr>
                </a:solidFill>
                <a:uFillTx/>
                <a:latin typeface="+mj-ea"/>
                <a:ea typeface="+mj-ea"/>
                <a:cs typeface="微软雅黑" panose="020B0503020204020204" pitchFamily="34" charset="-122"/>
              </a:rPr>
              <a:t>要求：</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sym typeface="+mn-ea"/>
              </a:rPr>
              <a:t>我们的</a:t>
            </a:r>
            <a:r>
              <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rPr>
              <a:t>心得体会包含对色彩认知的提升、色彩运用能力的提升以及对美术创造性劳动的理解等方面。</a:t>
            </a:r>
            <a:endParaRPr lang="zh-CN" altLang="en-US" sz="2000" spc="100">
              <a:ln w="3175">
                <a:noFill/>
                <a:prstDash val="dash"/>
              </a:ln>
              <a:solidFill>
                <a:schemeClr val="dk1">
                  <a:lumMod val="75000"/>
                  <a:lumOff val="25000"/>
                </a:schemeClr>
              </a:solidFill>
              <a:uFillTx/>
              <a:latin typeface="Times New Roman" panose="02020603050405020304" charset="0"/>
              <a:ea typeface="汉仪楷体简" panose="02010600000101010101" charset="-128"/>
              <a:cs typeface="微软雅黑" panose="020B0503020204020204" pitchFamily="34" charset="-122"/>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5" name="表格 24"/>
          <p:cNvGraphicFramePr/>
          <p:nvPr>
            <p:custDataLst>
              <p:tags r:id="rId1"/>
            </p:custDataLst>
          </p:nvPr>
        </p:nvGraphicFramePr>
        <p:xfrm>
          <a:off x="1445260" y="3741420"/>
          <a:ext cx="4309745" cy="1332865"/>
        </p:xfrm>
        <a:graphic>
          <a:graphicData uri="http://schemas.openxmlformats.org/drawingml/2006/table">
            <a:tbl>
              <a:tblPr firstRow="1" bandRow="1">
                <a:tableStyleId>{5C22544A-7EE6-4342-B048-85BDC9FD1C3A}</a:tableStyleId>
              </a:tblPr>
              <a:tblGrid>
                <a:gridCol w="1520825"/>
                <a:gridCol w="1521460"/>
                <a:gridCol w="1267460"/>
              </a:tblGrid>
              <a:tr h="684530">
                <a:tc>
                  <a:txBody>
                    <a:bodyPr/>
                    <a:p>
                      <a:pPr marL="0" indent="0" algn="ctr">
                        <a:lnSpc>
                          <a:spcPct val="120000"/>
                        </a:lnSpc>
                        <a:spcBef>
                          <a:spcPts val="0"/>
                        </a:spcBef>
                        <a:spcAft>
                          <a:spcPts val="0"/>
                        </a:spcAft>
                      </a:pPr>
                      <a:r>
                        <a:rPr lang="zh-CN" sz="1400" b="1" spc="130">
                          <a:latin typeface="仿宋" panose="02010609060101010101" charset="-122"/>
                          <a:ea typeface="仿宋" panose="02010609060101010101" charset="-122"/>
                        </a:rPr>
                        <a:t>比较维度</a:t>
                      </a:r>
                      <a:endParaRPr lang="zh-CN" sz="1400" b="1" spc="130">
                        <a:latin typeface="仿宋" panose="02010609060101010101" charset="-122"/>
                        <a:ea typeface="仿宋" panose="02010609060101010101" charset="-122"/>
                      </a:endParaRPr>
                    </a:p>
                  </a:txBody>
                  <a:tcPr marL="215900" marR="215900" marT="133350" marB="133350" anchor="ctr" anchorCtr="0"/>
                </a:tc>
                <a:tc>
                  <a:txBody>
                    <a:bodyPr/>
                    <a:p>
                      <a:pPr marL="0" indent="0" algn="ctr">
                        <a:lnSpc>
                          <a:spcPct val="120000"/>
                        </a:lnSpc>
                        <a:spcBef>
                          <a:spcPts val="0"/>
                        </a:spcBef>
                        <a:spcAft>
                          <a:spcPts val="0"/>
                        </a:spcAft>
                      </a:pPr>
                      <a:r>
                        <a:rPr lang="zh-CN" sz="1400" b="1" spc="130">
                          <a:latin typeface="仿宋" panose="02010609060101010101" charset="-122"/>
                          <a:ea typeface="仿宋" panose="02010609060101010101" charset="-122"/>
                        </a:rPr>
                        <a:t>我</a:t>
                      </a:r>
                      <a:endParaRPr lang="zh-CN" sz="1400" b="1" spc="130">
                        <a:latin typeface="仿宋" panose="02010609060101010101" charset="-122"/>
                        <a:ea typeface="仿宋" panose="02010609060101010101" charset="-122"/>
                      </a:endParaRPr>
                    </a:p>
                  </a:txBody>
                  <a:tcPr marL="215900" marR="215900" marT="133350" marB="133350" anchor="ctr" anchorCtr="0"/>
                </a:tc>
                <a:tc>
                  <a:txBody>
                    <a:bodyPr/>
                    <a:p>
                      <a:pPr marL="0" indent="0" algn="ctr">
                        <a:lnSpc>
                          <a:spcPct val="120000"/>
                        </a:lnSpc>
                        <a:spcBef>
                          <a:spcPts val="0"/>
                        </a:spcBef>
                        <a:spcAft>
                          <a:spcPts val="0"/>
                        </a:spcAft>
                      </a:pPr>
                      <a:r>
                        <a:rPr lang="zh-CN" sz="1400" b="1" spc="130">
                          <a:latin typeface="仿宋" panose="02010609060101010101" charset="-122"/>
                          <a:ea typeface="仿宋" panose="02010609060101010101" charset="-122"/>
                        </a:rPr>
                        <a:t>教材</a:t>
                      </a:r>
                      <a:endParaRPr lang="en-US" altLang="zh-CN" sz="1400" b="1" spc="130">
                        <a:latin typeface="仿宋" panose="02010609060101010101" charset="-122"/>
                        <a:ea typeface="仿宋" panose="02010609060101010101" charset="-122"/>
                      </a:endParaRPr>
                    </a:p>
                  </a:txBody>
                  <a:tcPr marL="215900" marR="215900" marT="133350" marB="133350" anchor="ctr" anchorCtr="0"/>
                </a:tc>
              </a:tr>
              <a:tr h="648335">
                <a:tc>
                  <a:txBody>
                    <a:bodyPr/>
                    <a:p>
                      <a:pPr marL="0" indent="0" algn="ctr">
                        <a:lnSpc>
                          <a:spcPct val="120000"/>
                        </a:lnSpc>
                        <a:spcBef>
                          <a:spcPts val="0"/>
                        </a:spcBef>
                        <a:spcAft>
                          <a:spcPts val="0"/>
                        </a:spcAft>
                      </a:pPr>
                      <a:r>
                        <a:rPr lang="zh-CN" sz="1400" b="0" spc="130">
                          <a:latin typeface="仿宋" panose="02010609060101010101" charset="-122"/>
                          <a:ea typeface="仿宋" panose="02010609060101010101" charset="-122"/>
                          <a:cs typeface="仿宋" panose="02010609060101010101" charset="-122"/>
                        </a:rPr>
                        <a:t>定义</a:t>
                      </a:r>
                      <a:endParaRPr lang="zh-CN" sz="1400" b="0" spc="130">
                        <a:latin typeface="仿宋" panose="02010609060101010101" charset="-122"/>
                        <a:ea typeface="仿宋" panose="02010609060101010101" charset="-122"/>
                        <a:cs typeface="仿宋" panose="02010609060101010101" charset="-122"/>
                      </a:endParaRPr>
                    </a:p>
                  </a:txBody>
                  <a:tcPr marL="215900" marR="215900" marT="133350" marB="133350" anchor="ctr" anchorCtr="0"/>
                </a:tc>
                <a:tc>
                  <a:txBody>
                    <a:bodyPr/>
                    <a:p>
                      <a:pPr marL="0" indent="0" algn="ctr">
                        <a:lnSpc>
                          <a:spcPct val="120000"/>
                        </a:lnSpc>
                        <a:spcBef>
                          <a:spcPts val="0"/>
                        </a:spcBef>
                        <a:spcAft>
                          <a:spcPts val="0"/>
                        </a:spcAft>
                      </a:pPr>
                      <a:endParaRPr lang="en-US" altLang="zh-CN" sz="1400" b="0" spc="130">
                        <a:latin typeface="仿宋" panose="02010609060101010101" charset="-122"/>
                        <a:ea typeface="仿宋" panose="02010609060101010101" charset="-122"/>
                      </a:endParaRPr>
                    </a:p>
                  </a:txBody>
                  <a:tcPr marL="215900" marR="215900" marT="133350" marB="133350" anchor="ctr" anchorCtr="0"/>
                </a:tc>
                <a:tc>
                  <a:txBody>
                    <a:bodyPr/>
                    <a:p>
                      <a:pPr algn="ctr">
                        <a:lnSpc>
                          <a:spcPct val="120000"/>
                        </a:lnSpc>
                        <a:spcBef>
                          <a:spcPts val="0"/>
                        </a:spcBef>
                        <a:spcAft>
                          <a:spcPts val="0"/>
                        </a:spcAft>
                      </a:pPr>
                      <a:endParaRPr sz="1400" b="0" spc="130">
                        <a:latin typeface="仿宋" panose="02010609060101010101" charset="-122"/>
                        <a:ea typeface="仿宋" panose="02010609060101010101" charset="-122"/>
                      </a:endParaRPr>
                    </a:p>
                  </a:txBody>
                  <a:tcPr marL="215900" marR="215900" marT="133350" marB="133350" anchor="ctr" anchorCtr="0"/>
                </a:tc>
              </a:tr>
            </a:tbl>
          </a:graphicData>
        </a:graphic>
      </p:graphicFrame>
      <p:pic>
        <p:nvPicPr>
          <p:cNvPr id="5" name="图片 4" descr="图片1"/>
          <p:cNvPicPr>
            <a:picLocks noChangeAspect="1"/>
          </p:cNvPicPr>
          <p:nvPr>
            <p:custDataLst>
              <p:tags r:id="rId2"/>
            </p:custDataLst>
          </p:nvPr>
        </p:nvPicPr>
        <p:blipFill rotWithShape="1">
          <a:blip r:embed="rId3"/>
          <a:srcRect t="21883" b="21883"/>
          <a:stretch>
            <a:fillRect/>
          </a:stretch>
        </p:blipFill>
        <p:spPr>
          <a:xfrm>
            <a:off x="0" y="1904"/>
            <a:ext cx="12192002" cy="6856096"/>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2" name="矩形 1"/>
          <p:cNvSpPr/>
          <p:nvPr>
            <p:custDataLst>
              <p:tags r:id="rId4"/>
            </p:custDataLst>
          </p:nvPr>
        </p:nvSpPr>
        <p:spPr>
          <a:xfrm>
            <a:off x="79375" y="2784475"/>
            <a:ext cx="12110085" cy="3977640"/>
          </a:xfrm>
          <a:prstGeom prst="rect">
            <a:avLst/>
          </a:prstGeom>
          <a:gradFill>
            <a:gsLst>
              <a:gs pos="0">
                <a:schemeClr val="accent1">
                  <a:alpha val="80000"/>
                </a:schemeClr>
              </a:gs>
              <a:gs pos="100000">
                <a:schemeClr val="accent1">
                  <a:alpha val="90000"/>
                </a:schemeClr>
              </a:gs>
            </a:gsLst>
            <a:lin ang="7686813"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标题 6"/>
          <p:cNvSpPr>
            <a:spLocks noGrp="1"/>
          </p:cNvSpPr>
          <p:nvPr>
            <p:ph type="title"/>
            <p:custDataLst>
              <p:tags r:id="rId5"/>
            </p:custDataLst>
          </p:nvPr>
        </p:nvSpPr>
        <p:spPr>
          <a:xfrm>
            <a:off x="592455" y="2784732"/>
            <a:ext cx="10048050" cy="787267"/>
          </a:xfrm>
          <a:noFill/>
        </p:spPr>
        <p:txBody>
          <a:bodyPr wrap="square" lIns="0" tIns="0" rIns="0" bIns="0" rtlCol="0" anchor="ctr">
            <a:noAutofit/>
          </a:bodyPr>
          <a:lstStyle/>
          <a:p>
            <a:pPr algn="l">
              <a:lnSpc>
                <a:spcPct val="150000"/>
              </a:lnSpc>
            </a:pPr>
            <a:r>
              <a:rPr sz="3400">
                <a:solidFill>
                  <a:schemeClr val="accent1">
                    <a:lumMod val="50000"/>
                  </a:schemeClr>
                </a:solidFill>
                <a:latin typeface="Times New Roman" panose="02020603050405020304" charset="0"/>
                <a:ea typeface="汉仪颜楷简" panose="00020600040101010101" charset="-122"/>
                <a:sym typeface="+mn-ea"/>
              </a:rPr>
              <a:t>整理</a:t>
            </a:r>
            <a:r>
              <a:rPr lang="en-US" altLang="zh-CN" sz="3400">
                <a:solidFill>
                  <a:schemeClr val="accent1">
                    <a:lumMod val="50000"/>
                  </a:schemeClr>
                </a:solidFill>
                <a:latin typeface="Times New Roman" panose="02020603050405020304" charset="0"/>
                <a:ea typeface="汉仪颜楷简" panose="00020600040101010101" charset="-122"/>
                <a:sym typeface="+mn-ea"/>
              </a:rPr>
              <a:t>”</a:t>
            </a:r>
            <a:r>
              <a:rPr sz="3400">
                <a:solidFill>
                  <a:schemeClr val="accent1">
                    <a:lumMod val="50000"/>
                  </a:schemeClr>
                </a:solidFill>
                <a:latin typeface="Times New Roman" panose="02020603050405020304" charset="0"/>
                <a:ea typeface="汉仪颜楷简" panose="00020600040101010101" charset="-122"/>
                <a:sym typeface="+mn-ea"/>
              </a:rPr>
              <a:t>活动模块</a:t>
            </a:r>
            <a:r>
              <a:rPr lang="en-US" altLang="zh-CN" sz="3400">
                <a:solidFill>
                  <a:schemeClr val="accent1">
                    <a:lumMod val="50000"/>
                  </a:schemeClr>
                </a:solidFill>
                <a:latin typeface="Times New Roman" panose="02020603050405020304" charset="0"/>
                <a:ea typeface="汉仪颜楷简" panose="00020600040101010101" charset="-122"/>
                <a:sym typeface="+mn-ea"/>
              </a:rPr>
              <a:t>”</a:t>
            </a:r>
            <a:r>
              <a:rPr sz="3400">
                <a:solidFill>
                  <a:schemeClr val="accent1">
                    <a:lumMod val="50000"/>
                  </a:schemeClr>
                </a:solidFill>
                <a:latin typeface="Times New Roman" panose="02020603050405020304" charset="0"/>
                <a:ea typeface="汉仪颜楷简" panose="00020600040101010101" charset="-122"/>
                <a:sym typeface="+mn-ea"/>
              </a:rPr>
              <a:t>的感性材料加以抽象概括</a:t>
            </a:r>
            <a:endParaRPr lang="zh-CN" altLang="en-US" sz="3400" spc="0" dirty="0">
              <a:solidFill>
                <a:schemeClr val="lt1"/>
              </a:solidFill>
              <a:cs typeface="+mn-cs"/>
            </a:endParaRPr>
          </a:p>
        </p:txBody>
      </p:sp>
      <p:sp>
        <p:nvSpPr>
          <p:cNvPr id="101" name="正文"/>
          <p:cNvSpPr txBox="1"/>
          <p:nvPr>
            <p:custDataLst>
              <p:tags r:id="rId6"/>
            </p:custDataLst>
          </p:nvPr>
        </p:nvSpPr>
        <p:spPr>
          <a:xfrm>
            <a:off x="539115" y="3684270"/>
            <a:ext cx="11198860" cy="1909445"/>
          </a:xfrm>
          <a:prstGeom prst="rect">
            <a:avLst/>
          </a:prstGeom>
          <a:noFill/>
        </p:spPr>
        <p:txBody>
          <a:bodyPr wrap="square" lIns="0" tIns="36195" rIns="0" bIns="0" rtlCol="0" anchor="t" anchorCtr="0">
            <a:noAutofit/>
          </a:bodyPr>
          <a:p>
            <a:pPr indent="0" algn="just" fontAlgn="auto">
              <a:lnSpc>
                <a:spcPct val="130000"/>
              </a:lnSpc>
              <a:buClr>
                <a:srgbClr val="376FFF"/>
              </a:buClr>
              <a:buSzPct val="80000"/>
              <a:buNone/>
            </a:pPr>
            <a:r>
              <a:rPr lang="en-US" altLang="zh-CN" sz="1900" spc="150" dirty="0">
                <a:solidFill>
                  <a:schemeClr val="tx1">
                    <a:lumMod val="85000"/>
                    <a:lumOff val="15000"/>
                  </a:schemeClr>
                </a:solidFill>
                <a:latin typeface="+mn-ea"/>
                <a:cs typeface="+mn-ea"/>
                <a:sym typeface="+mn-ea"/>
              </a:rPr>
              <a:t>     </a:t>
            </a:r>
            <a:r>
              <a:rPr lang="zh-CN" altLang="en-US" sz="1900" spc="150" dirty="0">
                <a:solidFill>
                  <a:schemeClr val="tx1">
                    <a:lumMod val="85000"/>
                    <a:lumOff val="15000"/>
                  </a:schemeClr>
                </a:solidFill>
                <a:latin typeface="+mn-ea"/>
                <a:cs typeface="+mn-ea"/>
                <a:sym typeface="+mn-ea"/>
              </a:rPr>
              <a:t>我和同学们通过对校园色彩的亲身探索和记录，如五彩斑斓的花朵、翠绿的树叶、天空的湛蓝等，积累了大量感性材料。通过分类、比较和归纳，我们发现色彩不仅存在于自然中，还深刻影响着人的情感与审美。我们初步抽象概括出“色彩是构成美术作品的基本元素，能够表达情感、营造氛围”的概念，并与教材中的“美术是创造性劳动”概念相联系，认识到色彩运用是美术创作的重要组成部分。</a:t>
            </a:r>
            <a:endParaRPr lang="zh-CN" altLang="en-US" sz="1900" spc="150" dirty="0">
              <a:solidFill>
                <a:schemeClr val="tx1">
                  <a:lumMod val="85000"/>
                  <a:lumOff val="15000"/>
                </a:schemeClr>
              </a:solidFill>
              <a:latin typeface="+mn-ea"/>
              <a:cs typeface="+mn-ea"/>
              <a:sym typeface="+mn-ea"/>
            </a:endParaRPr>
          </a:p>
          <a:p>
            <a:pPr indent="0" algn="just" fontAlgn="auto">
              <a:lnSpc>
                <a:spcPct val="130000"/>
              </a:lnSpc>
              <a:buClr>
                <a:srgbClr val="376FFF"/>
              </a:buClr>
              <a:buSzPct val="80000"/>
              <a:buNone/>
            </a:pPr>
            <a:endParaRPr lang="zh-CN" altLang="en-US" sz="1700" spc="150" dirty="0">
              <a:solidFill>
                <a:schemeClr val="tx1">
                  <a:lumMod val="85000"/>
                  <a:lumOff val="15000"/>
                </a:schemeClr>
              </a:solidFill>
              <a:latin typeface="+mn-ea"/>
              <a:cs typeface="+mn-ea"/>
              <a:sym typeface="+mn-ea"/>
            </a:endParaRPr>
          </a:p>
        </p:txBody>
      </p:sp>
      <p:sp>
        <p:nvSpPr>
          <p:cNvPr id="8" name="文本框 7"/>
          <p:cNvSpPr txBox="1"/>
          <p:nvPr/>
        </p:nvSpPr>
        <p:spPr>
          <a:xfrm>
            <a:off x="539115" y="5706110"/>
            <a:ext cx="10991215" cy="810260"/>
          </a:xfrm>
          <a:prstGeom prst="rect">
            <a:avLst/>
          </a:prstGeom>
          <a:noFill/>
        </p:spPr>
        <p:txBody>
          <a:bodyPr wrap="square" rtlCol="0" anchor="t">
            <a:spAutoFit/>
          </a:bodyPr>
          <a:p>
            <a:pPr indent="0" algn="just" fontAlgn="auto">
              <a:lnSpc>
                <a:spcPct val="130000"/>
              </a:lnSpc>
              <a:buClr>
                <a:srgbClr val="376FFF"/>
              </a:buClr>
              <a:buSzPct val="80000"/>
              <a:buNone/>
            </a:pPr>
            <a:r>
              <a:rPr lang="en-US" altLang="zh-CN" spc="15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   </a:t>
            </a:r>
            <a:r>
              <a:rPr lang="zh-CN" altLang="en-US" spc="15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请你依据上述情境“触景生境”，创设一个发生在自己身上的或者是想象出来的有感触、有意义的情境，可以用文字描述，可以用图片、视频等展示，也可以用AI工具生成。</a:t>
            </a:r>
            <a:endParaRPr lang="zh-CN" altLang="en-US" spc="15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Tree>
    <p:custDataLst>
      <p:tags r:id="rId7"/>
    </p:custDataLst>
  </p:cSld>
  <p:clrMapOvr>
    <a:masterClrMapping/>
  </p:clrMapOvr>
</p:sld>
</file>

<file path=ppt/tags/tag1.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1*i*1"/>
  <p:tag name="KSO_WM_BEAUTIFY_FLAG" val="#wm#"/>
  <p:tag name="KSO_WM_TAG_VERSION" val="1.0"/>
  <p:tag name="KSO_WM_CHIP_GROUPID" val="614d3c84044fdac0964eaa99"/>
  <p:tag name="KSO_WM_CHIP_XID" val="617a7dd3004054b232b8a2e3"/>
  <p:tag name="KSO_WM_UNIT_DEC_AREA_ID" val="f9563fe6777e4bd09450d4906b43e99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1049939da6549c5b5b00c56c21641ed"/>
</p:tagLst>
</file>

<file path=ppt/tags/tag10.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7c18d1923fd34f8e91085edaed4c3e8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421e064ac004f4a91239a035e560b69"/>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7c18d1923fd34f8e91085edaed4c3e8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421e064ac004f4a91239a035e560b69"/>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2*i*1"/>
  <p:tag name="KSO_WM_BEAUTIFY_FLAG" val="#wm#"/>
  <p:tag name="KSO_WM_TAG_VERSION" val="1.0"/>
  <p:tag name="KSO_WM_CHIP_GROUPID" val="614d3c84044fdac0964eaa99"/>
  <p:tag name="KSO_WM_CHIP_XID" val="617a7dd3004054b232b8a2bb"/>
  <p:tag name="KSO_WM_UNIT_DEC_AREA_ID" val="6d280581a306424a829315ec3a1a0069"/>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7ac957db1664924a89e0e186a868634"/>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p="http://schemas.openxmlformats.org/presentationml/2006/main">
  <p:tag name="KSO_WM_UNIT_SUBTYPE" val="t"/>
  <p:tag name="KSO_WM_TEMPLATE_CATEGORY" val="chip"/>
  <p:tag name="KSO_WM_TEMPLATE_INDEX" val="20220553"/>
  <p:tag name="KSO_WM_UNIT_TYPE" val="i"/>
  <p:tag name="KSO_WM_UNIT_INDEX" val="1"/>
  <p:tag name="KSO_WM_UNIT_ID" val="chip20220553_4*i*1"/>
  <p:tag name="KSO_WM_BEAUTIFY_FLAG" val="#wm#"/>
  <p:tag name="KSO_WM_TAG_VERSION" val="1.0"/>
  <p:tag name="KSO_WM_CHIP_GROUPID" val="614d3c84044fdac0964eaa99"/>
  <p:tag name="KSO_WM_CHIP_XID" val="617a7dd3004054b232b8a2b5"/>
  <p:tag name="KSO_WM_UNIT_DEC_AREA_ID" val="384e2483c41244e59d9ab65567daf718"/>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303f8fc514f74c0da4876e85f13e2af2"/>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xml><?xml version="1.0" encoding="utf-8"?>
<p:tagLst xmlns:p="http://schemas.openxmlformats.org/presentationml/2006/main">
  <p:tag name="KSO_WM_UNIT_SUBTYPE" val="t"/>
  <p:tag name="KSO_WM_TEMPLATE_CATEGORY" val="chip"/>
  <p:tag name="KSO_WM_TEMPLATE_INDEX" val="20220553"/>
  <p:tag name="KSO_WM_UNIT_TYPE" val="i"/>
  <p:tag name="KSO_WM_UNIT_INDEX" val="1"/>
  <p:tag name="KSO_WM_UNIT_ID" val="chip20220553_3*i*1"/>
  <p:tag name="KSO_WM_BEAUTIFY_FLAG" val="#wm#"/>
  <p:tag name="KSO_WM_TAG_VERSION" val="1.0"/>
  <p:tag name="KSO_WM_CHIP_GROUPID" val="614d3c84044fdac0964eaa99"/>
  <p:tag name="KSO_WM_CHIP_XID" val="617a7dd3004054b232b8a2b3"/>
  <p:tag name="KSO_WM_UNIT_DEC_AREA_ID" val="3e92af653e7a4270b87064d07028bddf"/>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ef06cd999b774ad48820ab9fc6dcc2fe"/>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7c18d1923fd34f8e91085edaed4c3e8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421e064ac004f4a91239a035e560b69"/>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7c18d1923fd34f8e91085edaed4c3e8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421e064ac004f4a91239a035e560b69"/>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1.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16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9.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17.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7c18d1923fd34f8e91085edaed4c3e8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421e064ac004f4a91239a035e560b69"/>
</p:tagLst>
</file>

<file path=ppt/tags/tag17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77.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17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9*i*1"/>
  <p:tag name="KSO_WM_BEAUTIFY_FLAG" val="#wm#"/>
  <p:tag name="KSO_WM_TAG_VERSION" val="1.0"/>
  <p:tag name="KSO_WM_CHIP_GROUPID" val="614d3c84044fdac0964eaa99"/>
  <p:tag name="KSO_WM_CHIP_XID" val="617a7dd3004054b232b8a2cc"/>
  <p:tag name="KSO_WM_UNIT_DEC_AREA_ID" val="442e39f9a16b4136947c9d2c3cdcae1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5f3ff019ccd14ebd937deb5416770003"/>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6.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xml><?xml version="1.0" encoding="utf-8"?>
<p:tagLst xmlns:p="http://schemas.openxmlformats.org/presentationml/2006/main">
  <p:tag name="KSO_WM_UNIT_ISCONTENTSTITLE" val="0"/>
  <p:tag name="KSO_WM_UNIT_ISNUMDGMTITLE" val="0"/>
  <p:tag name="KSO_WM_UNIT_PRESET_TEXT" val="单击此处添加副标题"/>
  <p:tag name="KSO_WM_UNIT_NOCLEAR" val="0"/>
  <p:tag name="KSO_WM_UNIT_VALUE" val="58"/>
  <p:tag name="KSO_WM_UNIT_HIGHLIGHT" val="0"/>
  <p:tag name="KSO_WM_UNIT_COMPATIBLE" val="0"/>
  <p:tag name="KSO_WM_UNIT_DIAGRAM_ISNUMVISUAL" val="0"/>
  <p:tag name="KSO_WM_UNIT_DIAGRAM_ISREFERUNIT" val="0"/>
  <p:tag name="KSO_WM_UNIT_TYPE" val="b"/>
  <p:tag name="KSO_WM_UNIT_INDEX" val="1"/>
  <p:tag name="KSO_WM_UNIT_ID" val="custom20220553_1*b*1"/>
  <p:tag name="KSO_WM_TEMPLATE_CATEGORY" val="custom"/>
  <p:tag name="KSO_WM_TEMPLATE_INDEX" val="20220553"/>
  <p:tag name="KSO_WM_UNIT_LAYERLEVEL" val="1"/>
  <p:tag name="KSO_WM_TAG_VERSION" val="1.0"/>
  <p:tag name="KSO_WM_BEAUTIFY_FLAG" val="#wm#"/>
  <p:tag name="KSO_WM_UNIT_DEFAULT_FONT" val="20;24;2"/>
  <p:tag name="KSO_WM_UNIT_BLOCK" val="0"/>
  <p:tag name="KSO_WM_UNIT_DEC_AREA_ID" val="8a2be1361b00488c92ded23ee664ea55"/>
  <p:tag name="KSO_WM_CHIP_GROUPID" val="612dfa25eaa89fd2fb383638"/>
  <p:tag name="KSO_WM_CHIP_XID" val="612dfa25eaa89fd2fb383639"/>
  <p:tag name="KSO_WM_CHIP_FILLAREA_FILL_RULE" val="{&quot;fill_align&quot;:&quot;cm&quot;,&quot;fill_mode&quot;:&quot;adaptive&quot;,&quot;sacle_strategy&quot;:&quot;smart&quot;}"/>
  <p:tag name="KSO_WM_ASSEMBLE_CHIP_INDEX" val="3b66da1cfa9a47db81a1da019872cb34"/>
  <p:tag name="KSO_WM_UNIT_TEXT_FILL_FORE_SCHEMECOLOR_INDEX_BRIGHTNESS" val="0"/>
  <p:tag name="KSO_WM_UNIT_TEXT_FILL_FORE_SCHEMECOLOR_INDEX" val="5"/>
  <p:tag name="KSO_WM_UNIT_TEXT_FILL_TYPE" val="1"/>
  <p:tag name="KSO_WM_TEMPLATE_ASSEMBLE_XID" val="617a7e840692455894c27948"/>
  <p:tag name="KSO_WM_TEMPLATE_ASSEMBLE_GROUPID" val="614d3c84044fdac0964eaa99"/>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5.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9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xml><?xml version="1.0" encoding="utf-8"?>
<p:tagLst xmlns:p="http://schemas.openxmlformats.org/presentationml/2006/main">
  <p:tag name="KSO_WM_UNIT_BLOCK" val="0"/>
  <p:tag name="KSO_WM_UNIT_DEC_AREA_ID" val="dd3186d43f214bd5a356249d812f9f63"/>
  <p:tag name="KSO_WM_UNIT_DEFAULT_FONT" val="20;26;2"/>
  <p:tag name="KSO_WM_UNIT_ISCONTENTSTITLE" val="0"/>
  <p:tag name="KSO_WM_UNIT_ISNUMDGMTITLE" val="0"/>
  <p:tag name="KSO_WM_UNIT_PRESET_TEXT" val="单击此处添加副标题"/>
  <p:tag name="KSO_WM_UNIT_NOCLEAR" val="0"/>
  <p:tag name="KSO_WM_UNIT_VALUE" val="12"/>
  <p:tag name="KSO_WM_UNIT_HIGHLIGHT" val="0"/>
  <p:tag name="KSO_WM_UNIT_COMPATIBLE" val="0"/>
  <p:tag name="KSO_WM_UNIT_DIAGRAM_ISNUMVISUAL" val="0"/>
  <p:tag name="KSO_WM_UNIT_DIAGRAM_ISREFERUNIT" val="0"/>
  <p:tag name="KSO_WM_UNIT_TYPE" val="b"/>
  <p:tag name="KSO_WM_UNIT_INDEX" val="1"/>
  <p:tag name="KSO_WM_UNIT_ID" val="custom20220553_1*b*1"/>
  <p:tag name="KSO_WM_TEMPLATE_CATEGORY" val="custom"/>
  <p:tag name="KSO_WM_TEMPLATE_INDEX" val="20220553"/>
  <p:tag name="KSO_WM_UNIT_LAYERLEVEL" val="1"/>
  <p:tag name="KSO_WM_TAG_VERSION" val="1.0"/>
  <p:tag name="KSO_WM_BEAUTIFY_FLAG" val="#wm#"/>
  <p:tag name="KSO_WM_CHIP_GROUPID" val="6172782254cda7cf43af41cf"/>
  <p:tag name="KSO_WM_CHIP_XID" val="6172782254cda7cf43af41cd"/>
  <p:tag name="KSO_WM_CHIP_FILLAREA_FILL_RULE" val="{&quot;fill_align&quot;:&quot;cm&quot;,&quot;fill_mode&quot;:&quot;adaptive&quot;,&quot;sacle_strategy&quot;:&quot;smart&quot;}"/>
  <p:tag name="KSO_WM_ASSEMBLE_CHIP_INDEX" val="046c645c481740d49ea12c5aa93767a8"/>
  <p:tag name="KSO_WM_UNIT_TEXT_FILL_FORE_SCHEMECOLOR_INDEX_BRIGHTNESS" val="0"/>
  <p:tag name="KSO_WM_UNIT_TEXT_FILL_FORE_SCHEMECOLOR_INDEX" val="14"/>
  <p:tag name="KSO_WM_UNIT_TEXT_FILL_TYPE" val="1"/>
  <p:tag name="KSO_WM_TEMPLATE_ASSEMBLE_XID" val="617a7e84004054b232b8a78b"/>
  <p:tag name="KSO_WM_TEMPLATE_ASSEMBLE_GROUPID" val="614d3c84044fdac0964eaa99"/>
</p:tagLst>
</file>

<file path=ppt/tags/tag20.xml><?xml version="1.0" encoding="utf-8"?>
<p:tagLst xmlns:p="http://schemas.openxmlformats.org/presentationml/2006/main">
  <p:tag name="KSO_WM_UNIT_ISCONTENTSTITLE" val="0"/>
  <p:tag name="KSO_WM_UNIT_ISNUMDGMTITLE" val="0"/>
  <p:tag name="KSO_WM_UNIT_PRESET_TEXT" val="感谢您的欣赏"/>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20553_1*a*1"/>
  <p:tag name="KSO_WM_TEMPLATE_CATEGORY" val="custom"/>
  <p:tag name="KSO_WM_TEMPLATE_INDEX" val="20220553"/>
  <p:tag name="KSO_WM_UNIT_LAYERLEVEL" val="1"/>
  <p:tag name="KSO_WM_TAG_VERSION" val="1.0"/>
  <p:tag name="KSO_WM_BEAUTIFY_FLAG" val="#wm#"/>
  <p:tag name="KSO_WM_UNIT_DEFAULT_FONT" val="66;96;2"/>
  <p:tag name="KSO_WM_UNIT_BLOCK" val="0"/>
  <p:tag name="KSO_WM_UNIT_DEC_AREA_ID" val="9f32e604ed9148e39b04e6b03ca9320f"/>
  <p:tag name="KSO_WM_CHIP_GROUPID" val="612dfa25eaa89fd2fb383638"/>
  <p:tag name="KSO_WM_CHIP_XID" val="612dfa25eaa89fd2fb383639"/>
  <p:tag name="KSO_WM_CHIP_FILLAREA_FILL_RULE" val="{&quot;fill_align&quot;:&quot;cm&quot;,&quot;fill_mode&quot;:&quot;adaptive&quot;,&quot;sacle_strategy&quot;:&quot;smart&quot;}"/>
  <p:tag name="KSO_WM_ASSEMBLE_CHIP_INDEX" val="3b66da1cfa9a47db81a1da019872cb34"/>
  <p:tag name="KSO_WM_UNIT_TEXT_FILL_FORE_SCHEMECOLOR_INDEX_BRIGHTNESS" val="0"/>
  <p:tag name="KSO_WM_UNIT_TEXT_FILL_FORE_SCHEMECOLOR_INDEX" val="5"/>
  <p:tag name="KSO_WM_UNIT_TEXT_FILL_TYPE" val="1"/>
  <p:tag name="KSO_WM_TEMPLATE_ASSEMBLE_XID" val="617a7e840692455894c27948"/>
  <p:tag name="KSO_WM_TEMPLATE_ASSEMBLE_GROUPID" val="614d3c84044fdac0964eaa99"/>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6.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20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7c18d1923fd34f8e91085edaed4c3e8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421e064ac004f4a91239a035e560b69"/>
  <p:tag name="KSO_WM_SLIDE_BACKGROUND_TYPE" val="general"/>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5481"/>
</p:tagLst>
</file>

<file path=ppt/tags/tag215.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548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9.xml><?xml version="1.0" encoding="utf-8"?>
<p:tagLst xmlns:p="http://schemas.openxmlformats.org/presentationml/2006/main">
  <p:tag name="KSO_WM_TAG_VERSION" val="1.0"/>
  <p:tag name="KSO_WM_BEAUTIFY_FLAG" val="#wm#"/>
  <p:tag name="KSO_WM_TEMPLATE_CATEGORY" val="custom"/>
  <p:tag name="KSO_WM_TEMPLATE_INDEX" val="20205481"/>
  <p:tag name="KSO_WM_TEMPLATE_SUBCATEGORY" val="0"/>
  <p:tag name="KSO_WM_TEMPLATE_MASTER_TYPE" val="1"/>
  <p:tag name="KSO_WM_TEMPLATE_COLOR_TYPE" val="1"/>
  <p:tag name="KSO_WM_TEMPLATE_MASTER_THUMB_INDEX" val="12"/>
  <p:tag name="KSO_WM_TEMPLATE_THUMBS_INDEX" val="1、4、7、9、12、18、19、20、21、22、25、30、33、34、35"/>
</p:tagLst>
</file>

<file path=ppt/tags/tag22.xml><?xml version="1.0" encoding="utf-8"?>
<p:tagLst xmlns:p="http://schemas.openxmlformats.org/presentationml/2006/main">
  <p:tag name="KSO_WM_SLIDE_BACKGROUND_TYPE" val="general"/>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3232_1*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d"/>
  <p:tag name="KSO_WM_UNIT_DEC_AREA_ID" val="623b7f51dc2e47aaa578e0b156c841e6"/>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0a580716f4004f4dba49c376e46e04c0"/>
</p:tagLst>
</file>

<file path=ppt/tags/tag221.xml><?xml version="1.0" encoding="utf-8"?>
<p:tagLst xmlns:p="http://schemas.openxmlformats.org/presentationml/2006/main">
  <p:tag name="KSO_WM_UNIT_ISCONTENTSTITLE" val="0"/>
  <p:tag name="KSO_WM_UNIT_ISNUMDGMTITLE" val="0"/>
  <p:tag name="KSO_WM_UNIT_PRESET_TEXT" val="单/击/此/处/添/加/副/标/题/内/容"/>
  <p:tag name="KSO_WM_UNIT_NOCLEAR" val="0"/>
  <p:tag name="KSO_WM_UNIT_VALUE" val="140"/>
  <p:tag name="KSO_WM_UNIT_HIGHLIGHT" val="0"/>
  <p:tag name="KSO_WM_UNIT_COMPATIBLE" val="0"/>
  <p:tag name="KSO_WM_UNIT_DIAGRAM_ISNUMVISUAL" val="0"/>
  <p:tag name="KSO_WM_UNIT_DIAGRAM_ISREFERUNIT" val="0"/>
  <p:tag name="KSO_WM_UNIT_TYPE" val="b"/>
  <p:tag name="KSO_WM_UNIT_INDEX" val="1"/>
  <p:tag name="KSO_WM_UNIT_ID" val="custom20203232_1*b*1"/>
  <p:tag name="KSO_WM_TEMPLATE_CATEGORY" val="custom"/>
  <p:tag name="KSO_WM_TEMPLATE_INDEX" val="20203232"/>
  <p:tag name="KSO_WM_UNIT_LAYERLEVEL" val="1"/>
  <p:tag name="KSO_WM_TAG_VERSION" val="1.0"/>
  <p:tag name="KSO_WM_BEAUTIFY_FLAG" val="#wm#"/>
  <p:tag name="KSO_WM_UNIT_DEFAULT_FONT" val="18;24;2"/>
  <p:tag name="KSO_WM_UNIT_BLOCK" val="0"/>
  <p:tag name="KSO_WM_UNIT_DEC_AREA_ID" val="c3405ddb7c35440580efdacdd9953458"/>
  <p:tag name="KSO_WM_CHIP_GROUPID" val="5ebe67080ac41c4a0a525700"/>
  <p:tag name="KSO_WM_CHIP_XID" val="5ebe67080ac41c4a0a525701"/>
  <p:tag name="KSO_WM_CHIP_FILLAREA_FILL_RULE" val="{&quot;fill_align&quot;:&quot;cm&quot;,&quot;fill_mode&quot;:&quot;adaptive&quot;,&quot;sacle_strategy&quot;:&quot;smart&quot;}"/>
  <p:tag name="KSO_WM_ASSEMBLE_CHIP_INDEX" val="f9722d28cea74fef9ab428827df26bd8"/>
  <p:tag name="KSO_WM_UNIT_TEXT_FILL_FORE_SCHEMECOLOR_INDEX_BRIGHTNESS" val="0.35"/>
  <p:tag name="KSO_WM_UNIT_TEXT_FILL_FORE_SCHEMECOLOR_INDEX" val="13"/>
  <p:tag name="KSO_WM_UNIT_TEXT_FILL_TYPE" val="1"/>
  <p:tag name="KSO_WM_TEMPLATE_ASSEMBLE_XID" val="5fb4d9e130a0f79ad1c7f14c"/>
  <p:tag name="KSO_WM_TEMPLATE_ASSEMBLE_GROUPID" val="5fb24909bfe68cd3a0894edc"/>
</p:tagLst>
</file>

<file path=ppt/tags/tag222.xml><?xml version="1.0" encoding="utf-8"?>
<p:tagLst xmlns:p="http://schemas.openxmlformats.org/presentationml/2006/main">
  <p:tag name="KSO_WM_UNIT_ISCONTENTSTITLE" val="0"/>
  <p:tag name="KSO_WM_UNIT_ISNUMDGMTITLE" val="0"/>
  <p:tag name="KSO_WM_UNIT_PRESET_TEXT" val="文艺风产品介绍模板"/>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3232_1*a*1"/>
  <p:tag name="KSO_WM_TEMPLATE_CATEGORY" val="custom"/>
  <p:tag name="KSO_WM_TEMPLATE_INDEX" val="20203232"/>
  <p:tag name="KSO_WM_UNIT_LAYERLEVEL" val="1"/>
  <p:tag name="KSO_WM_TAG_VERSION" val="1.0"/>
  <p:tag name="KSO_WM_BEAUTIFY_FLAG" val="#wm#"/>
  <p:tag name="KSO_WM_UNIT_DEFAULT_FONT" val="56;72;4"/>
  <p:tag name="KSO_WM_UNIT_BLOCK" val="0"/>
  <p:tag name="KSO_WM_UNIT_DEC_AREA_ID" val="81731043cc914dee9fa9a1d864935138"/>
  <p:tag name="KSO_WM_CHIP_GROUPID" val="5ebe67080ac41c4a0a525700"/>
  <p:tag name="KSO_WM_CHIP_XID" val="5ebe67080ac41c4a0a525701"/>
  <p:tag name="KSO_WM_CHIP_FILLAREA_FILL_RULE" val="{&quot;fill_align&quot;:&quot;cm&quot;,&quot;fill_mode&quot;:&quot;adaptive&quot;,&quot;sacle_strategy&quot;:&quot;smart&quot;}"/>
  <p:tag name="KSO_WM_ASSEMBLE_CHIP_INDEX" val="f9722d28cea74fef9ab428827df26bd8"/>
  <p:tag name="KSO_WM_UNIT_TEXT_FILL_FORE_SCHEMECOLOR_INDEX_BRIGHTNESS" val="0.15"/>
  <p:tag name="KSO_WM_UNIT_TEXT_FILL_FORE_SCHEMECOLOR_INDEX" val="13"/>
  <p:tag name="KSO_WM_UNIT_TEXT_FILL_TYPE" val="1"/>
  <p:tag name="KSO_WM_TEMPLATE_ASSEMBLE_XID" val="5fb4d9e130a0f79ad1c7f14c"/>
  <p:tag name="KSO_WM_TEMPLATE_ASSEMBLE_GROUPID" val="5fb24909bfe68cd3a0894edc"/>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2*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e"/>
  <p:tag name="KSO_WM_UNIT_DEC_AREA_ID" val="941b847bb55c42bd9ade7ed36b89851f"/>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326f6a51032a48fd9aaa726c3377dec8"/>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935d06cf9644c2584c57f87cf7b36a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6ec4128aba44f478ee0e341075186e9"/>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6af411f9391f4be19d3afbc063e2251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e70ab57b69940e1944228ac13293812"/>
</p:tagLst>
</file>

<file path=ppt/tags/tag228.xml><?xml version="1.0" encoding="utf-8"?>
<p:tagLst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03232_1*b*1"/>
  <p:tag name="KSO_WM_TEMPLATE_CATEGORY" val="custom"/>
  <p:tag name="KSO_WM_TEMPLATE_INDEX" val="20203232"/>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d70b8f7982564b8980822eab32820360"/>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c79e24ee50d74159b382c054fa137a46"/>
  <p:tag name="KSO_WM_UNIT_TEXT_FILL_FORE_SCHEMECOLOR_INDEX_BRIGHTNESS" val="0.35"/>
  <p:tag name="KSO_WM_UNIT_TEXT_FILL_FORE_SCHEMECOLOR_INDEX" val="13"/>
  <p:tag name="KSO_WM_UNIT_TEXT_FILL_TYPE" val="1"/>
  <p:tag name="KSO_WM_TEMPLATE_ASSEMBLE_XID" val="5fb4d9e130a0f79ad1c7f123"/>
  <p:tag name="KSO_WM_TEMPLATE_ASSEMBLE_GROUPID" val="5fb24909bfe68cd3a0894edc"/>
</p:tagLst>
</file>

<file path=ppt/tags/tag22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3232_1*a*1"/>
  <p:tag name="KSO_WM_TEMPLATE_CATEGORY" val="custom"/>
  <p:tag name="KSO_WM_TEMPLATE_INDEX" val="20203232"/>
  <p:tag name="KSO_WM_UNIT_LAYERLEVEL" val="1"/>
  <p:tag name="KSO_WM_TAG_VERSION" val="1.0"/>
  <p:tag name="KSO_WM_BEAUTIFY_FLAG" val="#wm#"/>
  <p:tag name="KSO_WM_UNIT_PRESET_TEXT" val="单击添加大标题"/>
  <p:tag name="KSO_WM_UNIT_DEFAULT_FONT" val="40;56;4"/>
  <p:tag name="KSO_WM_UNIT_BLOCK" val="0"/>
  <p:tag name="KSO_WM_UNIT_DEC_AREA_ID" val="61f9192d73fb4053bcf2941fbb29097b"/>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c79e24ee50d74159b382c054fa137a46"/>
  <p:tag name="KSO_WM_UNIT_TEXT_FILL_FORE_SCHEMECOLOR_INDEX_BRIGHTNESS" val="0.15"/>
  <p:tag name="KSO_WM_UNIT_TEXT_FILL_FORE_SCHEMECOLOR_INDEX" val="13"/>
  <p:tag name="KSO_WM_UNIT_TEXT_FILL_TYPE" val="1"/>
  <p:tag name="KSO_WM_TEMPLATE_ASSEMBLE_XID" val="5fb4d9e130a0f79ad1c7f123"/>
  <p:tag name="KSO_WM_TEMPLATE_ASSEMBLE_GROUPID" val="5fb24909bfe68cd3a0894edc"/>
</p:tagLst>
</file>

<file path=ppt/tags/tag23.xml><?xml version="1.0" encoding="utf-8"?>
<p:tagLst xmlns:p="http://schemas.openxmlformats.org/presentationml/2006/main">
  <p:tag name="KSO_WM_SLIDE_BACKGROUND_TYPE" val="general"/>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2*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e"/>
  <p:tag name="KSO_WM_UNIT_DEC_AREA_ID" val="3ef634420479429c958f70e262e0571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2f01b733aa5a4f3ca772bac5e3f5024a"/>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aa4e9b7892fa4ae5a0e4e23055864ae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4f8b00acfd44b0cb9c06de8ef0e3eec"/>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24.xml><?xml version="1.0" encoding="utf-8"?>
<p:tagLst xmlns:p="http://schemas.openxmlformats.org/presentationml/2006/main">
  <p:tag name="KSO_WM_SLIDE_BACKGROUND_TYPE" val="general"/>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3232_1*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d"/>
  <p:tag name="KSO_WM_UNIT_DEC_AREA_ID" val="623b7f51dc2e47aaa578e0b156c841e6"/>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0a580716f4004f4dba49c376e46e04c0"/>
</p:tagLst>
</file>

<file path=ppt/tags/tag243.xml><?xml version="1.0" encoding="utf-8"?>
<p:tagLst xmlns:p="http://schemas.openxmlformats.org/presentationml/2006/main">
  <p:tag name="KSO_WM_UNIT_ISCONTENTSTITLE" val="0"/>
  <p:tag name="KSO_WM_UNIT_ISNUMDGMTITLE" val="0"/>
  <p:tag name="KSO_WM_UNIT_NOCLEAR" val="0"/>
  <p:tag name="KSO_WM_UNIT_VALUE" val="99"/>
  <p:tag name="KSO_WM_UNIT_HIGHLIGHT" val="0"/>
  <p:tag name="KSO_WM_UNIT_COMPATIBLE" val="0"/>
  <p:tag name="KSO_WM_UNIT_DIAGRAM_ISNUMVISUAL" val="0"/>
  <p:tag name="KSO_WM_UNIT_DIAGRAM_ISREFERUNIT" val="0"/>
  <p:tag name="KSO_WM_UNIT_TYPE" val="b"/>
  <p:tag name="KSO_WM_UNIT_INDEX" val="1"/>
  <p:tag name="KSO_WM_UNIT_ID" val="custom20203232_1*b*1"/>
  <p:tag name="KSO_WM_TEMPLATE_CATEGORY" val="custom"/>
  <p:tag name="KSO_WM_TEMPLATE_INDEX" val="20203232"/>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53eec4e3b6d2486a8f6f336cc985b776"/>
  <p:tag name="KSO_WM_CHIP_GROUPID" val="5ebe39330ac41c4a0a5255d1"/>
  <p:tag name="KSO_WM_CHIP_XID" val="5ebe39330ac41c4a0a5255d2"/>
  <p:tag name="KSO_WM_CHIP_FILLAREA_FILL_RULE" val="{&quot;fill_align&quot;:&quot;cm&quot;,&quot;fill_mode&quot;:&quot;adaptive&quot;,&quot;sacle_strategy&quot;:&quot;smart&quot;}"/>
  <p:tag name="KSO_WM_ASSEMBLE_CHIP_INDEX" val="b64e7bf0ddba4868ba46fb8bbd84b7de"/>
  <p:tag name="KSO_WM_UNIT_TEXT_FILL_FORE_SCHEMECOLOR_INDEX_BRIGHTNESS" val="0.35"/>
  <p:tag name="KSO_WM_UNIT_TEXT_FILL_FORE_SCHEMECOLOR_INDEX" val="13"/>
  <p:tag name="KSO_WM_UNIT_TEXT_FILL_TYPE" val="1"/>
  <p:tag name="KSO_WM_TEMPLATE_ASSEMBLE_XID" val="5fb4d9e130a0f79ad1c7f16a"/>
  <p:tag name="KSO_WM_TEMPLATE_ASSEMBLE_GROUPID" val="5fb24909bfe68cd3a0894edc"/>
</p:tagLst>
</file>

<file path=ppt/tags/tag244.xml><?xml version="1.0" encoding="utf-8"?>
<p:tagLst xmlns:p="http://schemas.openxmlformats.org/presentationml/2006/main">
  <p:tag name="KSO_WM_UNIT_ISCONTENTSTITLE" val="0"/>
  <p:tag name="KSO_WM_UNIT_ISNUMDGMTITLE" val="0"/>
  <p:tag name="KSO_WM_UNIT_NOCLEAR" val="1"/>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3232_1*a*1"/>
  <p:tag name="KSO_WM_TEMPLATE_CATEGORY" val="custom"/>
  <p:tag name="KSO_WM_TEMPLATE_INDEX" val="20203232"/>
  <p:tag name="KSO_WM_UNIT_LAYERLEVEL" val="1"/>
  <p:tag name="KSO_WM_TAG_VERSION" val="1.0"/>
  <p:tag name="KSO_WM_BEAUTIFY_FLAG" val="#wm#"/>
  <p:tag name="KSO_WM_UNIT_PRESET_TEXT" val="THANKS"/>
  <p:tag name="KSO_WM_UNIT_DEFAULT_FONT" val="66;88;4"/>
  <p:tag name="KSO_WM_UNIT_BLOCK" val="0"/>
  <p:tag name="KSO_WM_UNIT_DEC_AREA_ID" val="a702b2eb337e44d9b15f110e2d2931ea"/>
  <p:tag name="KSO_WM_CHIP_GROUPID" val="5ebe39330ac41c4a0a5255d1"/>
  <p:tag name="KSO_WM_CHIP_XID" val="5ebe39330ac41c4a0a5255d2"/>
  <p:tag name="KSO_WM_CHIP_FILLAREA_FILL_RULE" val="{&quot;fill_align&quot;:&quot;cm&quot;,&quot;fill_mode&quot;:&quot;adaptive&quot;,&quot;sacle_strategy&quot;:&quot;smart&quot;}"/>
  <p:tag name="KSO_WM_ASSEMBLE_CHIP_INDEX" val="b64e7bf0ddba4868ba46fb8bbd84b7de"/>
  <p:tag name="KSO_WM_UNIT_TEXT_FILL_FORE_SCHEMECOLOR_INDEX_BRIGHTNESS" val="0.15"/>
  <p:tag name="KSO_WM_UNIT_TEXT_FILL_FORE_SCHEMECOLOR_INDEX" val="13"/>
  <p:tag name="KSO_WM_UNIT_TEXT_FILL_TYPE" val="1"/>
  <p:tag name="KSO_WM_TEMPLATE_ASSEMBLE_XID" val="5fb4d9e130a0f79ad1c7f16a"/>
  <p:tag name="KSO_WM_TEMPLATE_ASSEMBLE_GROUPID" val="5fb24909bfe68cd3a0894edc"/>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247.xml><?xml version="1.0" encoding="utf-8"?>
<p:tagLst xmlns:p="http://schemas.openxmlformats.org/presentationml/2006/main">
  <p:tag name="KSO_WM_SLIDE_BACKGROUND_TYPE" val="general"/>
</p:tagLst>
</file>

<file path=ppt/tags/tag248.xml><?xml version="1.0" encoding="utf-8"?>
<p:tagLst xmlns:p="http://schemas.openxmlformats.org/presentationml/2006/main">
  <p:tag name="KSO_WM_SLIDE_BACKGROUND_TYPE" val="general"/>
</p:tagLst>
</file>

<file path=ppt/tags/tag249.xml><?xml version="1.0" encoding="utf-8"?>
<p:tagLst xmlns:p="http://schemas.openxmlformats.org/presentationml/2006/main">
  <p:tag name="KSO_WM_SLIDE_BACKGROUND_TYPE" val="general"/>
</p:tagLst>
</file>

<file path=ppt/tags/tag25.xml><?xml version="1.0" encoding="utf-8"?>
<p:tagLst xmlns:p="http://schemas.openxmlformats.org/presentationml/2006/main">
  <p:tag name="KSO_WM_SLIDE_BACKGROUND_TYPE" val="general"/>
</p:tagLst>
</file>

<file path=ppt/tags/tag250.xml><?xml version="1.0" encoding="utf-8"?>
<p:tagLst xmlns:p="http://schemas.openxmlformats.org/presentationml/2006/main">
  <p:tag name="KSO_WM_SLIDE_BACKGROUND_TYPE" val="general"/>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ec90137eccb94ea79d03e1326c33f3b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1ef430b7de848289619817afc2e3efb"/>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ac8b96aa81b54578ab2a1cf0294270d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7cc63d1717e46e793a2469ec41830d2"/>
  <p:tag name="KSO_WM_SLIDE_BACKGROUND_TYPE" val="frame"/>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df9c889efb704de299268e44065f3a6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fe55da8300f43da9102f2bbdabaaff8"/>
  <p:tag name="KSO_WM_SLIDE_BACKGROUND_TYPE" val="frame"/>
</p:tagLst>
</file>

<file path=ppt/tags/tag254.xml><?xml version="1.0" encoding="utf-8"?>
<p:tagLst xmlns:p="http://schemas.openxmlformats.org/presentationml/2006/main">
  <p:tag name="KSO_WM_SLIDE_BACKGROUND_TYPE" val="frame"/>
</p:tagLst>
</file>

<file path=ppt/tags/tag255.xml><?xml version="1.0" encoding="utf-8"?>
<p:tagLst xmlns:p="http://schemas.openxmlformats.org/presentationml/2006/main">
  <p:tag name="KSO_WM_SLIDE_BACKGROUND_TYPE" val="frame"/>
</p:tagLst>
</file>

<file path=ppt/tags/tag256.xml><?xml version="1.0" encoding="utf-8"?>
<p:tagLst xmlns:p="http://schemas.openxmlformats.org/presentationml/2006/main">
  <p:tag name="KSO_WM_SLIDE_BACKGROUND_TYPE" val="frame"/>
</p:tagLst>
</file>

<file path=ppt/tags/tag257.xml><?xml version="1.0" encoding="utf-8"?>
<p:tagLst xmlns:p="http://schemas.openxmlformats.org/presentationml/2006/main">
  <p:tag name="KSO_WM_SLIDE_BACKGROUND_TYPE" val="frame"/>
</p:tagLst>
</file>

<file path=ppt/tags/tag258.xml><?xml version="1.0" encoding="utf-8"?>
<p:tagLst xmlns:p="http://schemas.openxmlformats.org/presentationml/2006/main">
  <p:tag name="KSO_WM_SLIDE_BACKGROUND_TYPE" val="frame"/>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2c4c98a7e1964ce5855e0ec4c740d1e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402cb414d994792aaca0342c1469ec8"/>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aacb4b8cd10a46bc8b6bdcde800b819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02af77cd6084eeda1eac38ce3d13820"/>
  <p:tag name="KSO_WM_SLIDE_BACKGROUND_TYPE" val="frame"/>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b7a2306bdaeb4681aeb1a94062a1206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7a9f19fce6e4d4f812fc1e8e17c40c6"/>
  <p:tag name="KSO_WM_SLIDE_BACKGROUND_TYPE" val="leftRight"/>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7b59790046ce488f8011c2563e9ac93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6bc3e853bef465389c69c61deedc01d"/>
  <p:tag name="KSO_WM_SLIDE_BACKGROUND_TYPE" val="leftRight"/>
</p:tagLst>
</file>

<file path=ppt/tags/tag262.xml><?xml version="1.0" encoding="utf-8"?>
<p:tagLst xmlns:p="http://schemas.openxmlformats.org/presentationml/2006/main">
  <p:tag name="KSO_WM_SLIDE_BACKGROUND_TYPE" val="leftRight"/>
</p:tagLst>
</file>

<file path=ppt/tags/tag263.xml><?xml version="1.0" encoding="utf-8"?>
<p:tagLst xmlns:p="http://schemas.openxmlformats.org/presentationml/2006/main">
  <p:tag name="KSO_WM_SLIDE_BACKGROUND_TYPE" val="leftRight"/>
</p:tagLst>
</file>

<file path=ppt/tags/tag264.xml><?xml version="1.0" encoding="utf-8"?>
<p:tagLst xmlns:p="http://schemas.openxmlformats.org/presentationml/2006/main">
  <p:tag name="KSO_WM_SLIDE_BACKGROUND_TYPE" val="leftRight"/>
</p:tagLst>
</file>

<file path=ppt/tags/tag265.xml><?xml version="1.0" encoding="utf-8"?>
<p:tagLst xmlns:p="http://schemas.openxmlformats.org/presentationml/2006/main">
  <p:tag name="KSO_WM_SLIDE_BACKGROUND_TYPE" val="leftRight"/>
</p:tagLst>
</file>

<file path=ppt/tags/tag266.xml><?xml version="1.0" encoding="utf-8"?>
<p:tagLst xmlns:p="http://schemas.openxmlformats.org/presentationml/2006/main">
  <p:tag name="KSO_WM_SLIDE_BACKGROUND_TYPE" val="leftRight"/>
</p:tagLst>
</file>

<file path=ppt/tags/tag267.xml><?xml version="1.0" encoding="utf-8"?>
<p:tagLst xmlns:p="http://schemas.openxmlformats.org/presentationml/2006/main">
  <p:tag name="KSO_WM_SLIDE_BACKGROUND_TYPE" val="leftRight"/>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ab3d4827f6544ee5a065aeea9c9e201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a1ef88f178a46bc80f3c6412225490f"/>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1ec9662b13c44feabf26a85e6fa4cc0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8e932f43f2d4d87b034b16520eb8fa7"/>
  <p:tag name="KSO_WM_SLIDE_BACKGROUND_TYPE" val="topBottom"/>
</p:tagLst>
</file>

<file path=ppt/tags/tag2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0286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0286"/>
  <p:tag name="KSO_WM_CHIP_GROUPID" val="612f6a61c37455bdf62a9584"/>
  <p:tag name="KSO_WM_CHIP_XID" val="612f6a61c37455bdf62a9586"/>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82880c914bba4515af4fe62c8cb26ea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8d0b2de9b144e5190cb823dfffbe450"/>
  <p:tag name="KSO_WM_SLIDE_BACKGROUND_TYPE" val="topBottom"/>
</p:tagLst>
</file>

<file path=ppt/tags/tag271.xml><?xml version="1.0" encoding="utf-8"?>
<p:tagLst xmlns:p="http://schemas.openxmlformats.org/presentationml/2006/main">
  <p:tag name="KSO_WM_SLIDE_BACKGROUND_TYPE" val="topBottom"/>
</p:tagLst>
</file>

<file path=ppt/tags/tag272.xml><?xml version="1.0" encoding="utf-8"?>
<p:tagLst xmlns:p="http://schemas.openxmlformats.org/presentationml/2006/main">
  <p:tag name="KSO_WM_SLIDE_BACKGROUND_TYPE" val="topBottom"/>
</p:tagLst>
</file>

<file path=ppt/tags/tag273.xml><?xml version="1.0" encoding="utf-8"?>
<p:tagLst xmlns:p="http://schemas.openxmlformats.org/presentationml/2006/main">
  <p:tag name="KSO_WM_SLIDE_BACKGROUND_TYPE" val="topBottom"/>
</p:tagLst>
</file>

<file path=ppt/tags/tag274.xml><?xml version="1.0" encoding="utf-8"?>
<p:tagLst xmlns:p="http://schemas.openxmlformats.org/presentationml/2006/main">
  <p:tag name="KSO_WM_SLIDE_BACKGROUND_TYPE" val="topBottom"/>
</p:tagLst>
</file>

<file path=ppt/tags/tag275.xml><?xml version="1.0" encoding="utf-8"?>
<p:tagLst xmlns:p="http://schemas.openxmlformats.org/presentationml/2006/main">
  <p:tag name="KSO_WM_SLIDE_BACKGROUND_TYPE" val="topBottom"/>
</p:tagLst>
</file>

<file path=ppt/tags/tag276.xml><?xml version="1.0" encoding="utf-8"?>
<p:tagLst xmlns:p="http://schemas.openxmlformats.org/presentationml/2006/main">
  <p:tag name="KSO_WM_SLIDE_BACKGROUND_TYPE" val="topBotto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52ddef225340443e852f80fb14ecd21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be893a6afce4c50a5fc5bc8cb6c6f1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d267c0bc38c245cdb1df0d1f92d5669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db268df120e4ea7b331dc6338df0188"/>
  <p:tag name="KSO_WM_SLIDE_BACKGROUND_TYPE" val="bottomTop"/>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b10350875f414ba79868d4077698eb6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7fc9b8a810b49689ad0755be3ce7f10"/>
  <p:tag name="KSO_WM_SLIDE_BACKGROUND_TYPE" val="bottomTop"/>
</p:tagLst>
</file>

<file path=ppt/tags/tag28.xml><?xml version="1.0" encoding="utf-8"?>
<p:tagLst xmlns:p="http://schemas.openxmlformats.org/presentationml/2006/main">
  <p:tag name="KSO_WM_SLIDE_BACKGROUND_TYPE" val="frame"/>
</p:tagLst>
</file>

<file path=ppt/tags/tag280.xml><?xml version="1.0" encoding="utf-8"?>
<p:tagLst xmlns:p="http://schemas.openxmlformats.org/presentationml/2006/main">
  <p:tag name="KSO_WM_SLIDE_BACKGROUND_TYPE" val="bottomTop"/>
</p:tagLst>
</file>

<file path=ppt/tags/tag281.xml><?xml version="1.0" encoding="utf-8"?>
<p:tagLst xmlns:p="http://schemas.openxmlformats.org/presentationml/2006/main">
  <p:tag name="KSO_WM_SLIDE_BACKGROUND_TYPE" val="bottomTop"/>
</p:tagLst>
</file>

<file path=ppt/tags/tag282.xml><?xml version="1.0" encoding="utf-8"?>
<p:tagLst xmlns:p="http://schemas.openxmlformats.org/presentationml/2006/main">
  <p:tag name="KSO_WM_SLIDE_BACKGROUND_TYPE" val="bottomTop"/>
</p:tagLst>
</file>

<file path=ppt/tags/tag283.xml><?xml version="1.0" encoding="utf-8"?>
<p:tagLst xmlns:p="http://schemas.openxmlformats.org/presentationml/2006/main">
  <p:tag name="KSO_WM_SLIDE_BACKGROUND_TYPE" val="bottomTop"/>
</p:tagLst>
</file>

<file path=ppt/tags/tag284.xml><?xml version="1.0" encoding="utf-8"?>
<p:tagLst xmlns:p="http://schemas.openxmlformats.org/presentationml/2006/main">
  <p:tag name="KSO_WM_SLIDE_BACKGROUND_TYPE" val="bottomTop"/>
</p:tagLst>
</file>

<file path=ppt/tags/tag285.xml><?xml version="1.0" encoding="utf-8"?>
<p:tagLst xmlns:p="http://schemas.openxmlformats.org/presentationml/2006/main">
  <p:tag name="KSO_WM_SLIDE_BACKGROUND_TYPE" val="bottomTop"/>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987b986b45c14e0290998949ca517e6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69955186379490a94c85ff369ca86e3"/>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a00c2724ceb846d99c8b3d3050fdab3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cdc4be4bf8b434086908662a68df2fb"/>
  <p:tag name="KSO_WM_SLIDE_BACKGROUND_TYPE" val="navigation"/>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de3cb832bb6f4a19a39cf34f7c8593a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9484012c5754531860227c0e3d71ee9"/>
  <p:tag name="KSO_WM_SLIDE_BACKGROUND_TYPE" val="navigation"/>
</p:tagLst>
</file>

<file path=ppt/tags/tag289.xml><?xml version="1.0" encoding="utf-8"?>
<p:tagLst xmlns:p="http://schemas.openxmlformats.org/presentationml/2006/main">
  <p:tag name="KSO_WM_SLIDE_BACKGROUND_TYPE" val="navigation"/>
</p:tagLst>
</file>

<file path=ppt/tags/tag29.xml><?xml version="1.0" encoding="utf-8"?>
<p:tagLst xmlns:p="http://schemas.openxmlformats.org/presentationml/2006/main">
  <p:tag name="KSO_WM_SLIDE_BACKGROUND_TYPE" val="frame"/>
</p:tagLst>
</file>

<file path=ppt/tags/tag290.xml><?xml version="1.0" encoding="utf-8"?>
<p:tagLst xmlns:p="http://schemas.openxmlformats.org/presentationml/2006/main">
  <p:tag name="KSO_WM_SLIDE_BACKGROUND_TYPE" val="navigation"/>
</p:tagLst>
</file>

<file path=ppt/tags/tag291.xml><?xml version="1.0" encoding="utf-8"?>
<p:tagLst xmlns:p="http://schemas.openxmlformats.org/presentationml/2006/main">
  <p:tag name="KSO_WM_SLIDE_BACKGROUND_TYPE" val="navigation"/>
</p:tagLst>
</file>

<file path=ppt/tags/tag292.xml><?xml version="1.0" encoding="utf-8"?>
<p:tagLst xmlns:p="http://schemas.openxmlformats.org/presentationml/2006/main">
  <p:tag name="KSO_WM_SLIDE_BACKGROUND_TYPE" val="navigation"/>
</p:tagLst>
</file>

<file path=ppt/tags/tag293.xml><?xml version="1.0" encoding="utf-8"?>
<p:tagLst xmlns:p="http://schemas.openxmlformats.org/presentationml/2006/main">
  <p:tag name="KSO_WM_SLIDE_BACKGROUND_TYPE" val="navigation"/>
</p:tagLst>
</file>

<file path=ppt/tags/tag294.xml><?xml version="1.0" encoding="utf-8"?>
<p:tagLst xmlns:p="http://schemas.openxmlformats.org/presentationml/2006/main">
  <p:tag name="KSO_WM_SLIDE_BACKGROUND_TYPE" val="navigation"/>
</p:tagLst>
</file>

<file path=ppt/tags/tag295.xml><?xml version="1.0" encoding="utf-8"?>
<p:tagLst xmlns:p="http://schemas.openxmlformats.org/presentationml/2006/main">
  <p:tag name="KSO_WM_SLIDE_BACKGROUND_TYPE" val="navigation"/>
</p:tagLst>
</file>

<file path=ppt/tags/tag296.xml><?xml version="1.0" encoding="utf-8"?>
<p:tagLst xmlns:p="http://schemas.openxmlformats.org/presentationml/2006/main">
  <p:tag name="KSO_WM_SLIDE_BACKGROUND_TYPE" val="navigation"/>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645120a3b2dc4066ad766fe422f636a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8319e486c9448e8ab318073b3b42570"/>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58046c20464142699db79ea5d1c8811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021b30ef54e4fddaf43982694d2f194"/>
  <p:tag name="KSO_WM_SLIDE_BACKGROUND_TYPE" val="belt"/>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75f46f5e37f94bc9afca249ed26da6f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b65a3a958c140dabad141dfb875ff0e"/>
  <p:tag name="KSO_WM_SLIDE_BACKGROUND_TYPE" val="belt"/>
</p:tagLst>
</file>

<file path=ppt/tags/tag3.xml><?xml version="1.0" encoding="utf-8"?>
<p:tagLst xmlns:p="http://schemas.openxmlformats.org/presentationml/2006/main">
  <p:tag name="KSO_WM_UNIT_DEFAULT_FONT" val="98;118;2"/>
  <p:tag name="KSO_WM_UNIT_BLOCK" val="0"/>
  <p:tag name="KSO_WM_UNIT_DEC_AREA_ID" val="3bfed05806794354907c662b2e50b1b0"/>
  <p:tag name="KSO_WM_UNIT_ISCONTENTSTITLE" val="0"/>
  <p:tag name="KSO_WM_UNIT_ISNUMDGMTITLE" val="0"/>
  <p:tag name="KSO_WM_UNIT_PRESET_TEXT" val="儿童画册"/>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20553_1*a*1"/>
  <p:tag name="KSO_WM_TEMPLATE_CATEGORY" val="custom"/>
  <p:tag name="KSO_WM_TEMPLATE_INDEX" val="20220553"/>
  <p:tag name="KSO_WM_UNIT_LAYERLEVEL" val="1"/>
  <p:tag name="KSO_WM_TAG_VERSION" val="1.0"/>
  <p:tag name="KSO_WM_BEAUTIFY_FLAG" val="#wm#"/>
  <p:tag name="KSO_WM_CHIP_GROUPID" val="6172782254cda7cf43af41cf"/>
  <p:tag name="KSO_WM_CHIP_XID" val="6172782254cda7cf43af41cd"/>
  <p:tag name="KSO_WM_CHIP_FILLAREA_FILL_RULE" val="{&quot;fill_align&quot;:&quot;cm&quot;,&quot;fill_mode&quot;:&quot;adaptive&quot;,&quot;sacle_strategy&quot;:&quot;smart&quot;}"/>
  <p:tag name="KSO_WM_ASSEMBLE_CHIP_INDEX" val="046c645c481740d49ea12c5aa93767a8"/>
  <p:tag name="KSO_WM_UNIT_TEXT_FILL_FORE_SCHEMECOLOR_INDEX_BRIGHTNESS" val="0"/>
  <p:tag name="KSO_WM_UNIT_TEXT_FILL_FORE_SCHEMECOLOR_INDEX" val="14"/>
  <p:tag name="KSO_WM_UNIT_TEXT_FILL_TYPE" val="1"/>
  <p:tag name="KSO_WM_TEMPLATE_ASSEMBLE_XID" val="617a7e84004054b232b8a78b"/>
  <p:tag name="KSO_WM_TEMPLATE_ASSEMBLE_GROUPID" val="614d3c84044fdac0964eaa99"/>
</p:tagLst>
</file>

<file path=ppt/tags/tag30.xml><?xml version="1.0" encoding="utf-8"?>
<p:tagLst xmlns:p="http://schemas.openxmlformats.org/presentationml/2006/main">
  <p:tag name="KSO_WM_SLIDE_BACKGROUND_TYPE" val="frame"/>
</p:tagLst>
</file>

<file path=ppt/tags/tag300.xml><?xml version="1.0" encoding="utf-8"?>
<p:tagLst xmlns:p="http://schemas.openxmlformats.org/presentationml/2006/main">
  <p:tag name="KSO_WM_SLIDE_BACKGROUND_TYPE" val="belt"/>
</p:tagLst>
</file>

<file path=ppt/tags/tag301.xml><?xml version="1.0" encoding="utf-8"?>
<p:tagLst xmlns:p="http://schemas.openxmlformats.org/presentationml/2006/main">
  <p:tag name="KSO_WM_SLIDE_BACKGROUND_TYPE" val="belt"/>
</p:tagLst>
</file>

<file path=ppt/tags/tag302.xml><?xml version="1.0" encoding="utf-8"?>
<p:tagLst xmlns:p="http://schemas.openxmlformats.org/presentationml/2006/main">
  <p:tag name="KSO_WM_SLIDE_BACKGROUND_TYPE" val="belt"/>
</p:tagLst>
</file>

<file path=ppt/tags/tag303.xml><?xml version="1.0" encoding="utf-8"?>
<p:tagLst xmlns:p="http://schemas.openxmlformats.org/presentationml/2006/main">
  <p:tag name="KSO_WM_SLIDE_BACKGROUND_TYPE" val="belt"/>
</p:tagLst>
</file>

<file path=ppt/tags/tag304.xml><?xml version="1.0" encoding="utf-8"?>
<p:tagLst xmlns:p="http://schemas.openxmlformats.org/presentationml/2006/main">
  <p:tag name="KSO_WM_SLIDE_BACKGROUND_TYPE" val="belt"/>
</p:tagLst>
</file>

<file path=ppt/tags/tag305.xml><?xml version="1.0" encoding="utf-8"?>
<p:tagLst xmlns:p="http://schemas.openxmlformats.org/presentationml/2006/main">
  <p:tag name="KSO_WM_TEMPLATE_CATEGORY" val="custom"/>
  <p:tag name="KSO_WM_TEMPLATE_INDEX" val="20203232"/>
</p:tagLst>
</file>

<file path=ppt/tags/tag306.xml><?xml version="1.0" encoding="utf-8"?>
<p:tagLst xmlns:p="http://schemas.openxmlformats.org/presentationml/2006/main">
  <p:tag name="KSO_WM_TEMPLATE_CATEGORY" val="custom"/>
  <p:tag name="KSO_WM_TEMPLATE_INDEX" val="20203232"/>
</p:tagLst>
</file>

<file path=ppt/tags/tag307.xml><?xml version="1.0" encoding="utf-8"?>
<p:tagLst xmlns:p="http://schemas.openxmlformats.org/presentationml/2006/main">
  <p:tag name="KSO_WM_BEAUTIFY_FLAG" val="#wm#"/>
  <p:tag name="KSO_WM_TAG_VERSION" val="1.0"/>
  <p:tag name="KSO_WM_TEMPLATE_CATEGORY" val="custom"/>
  <p:tag name="KSO_WM_TEMPLATE_INDEX" val="20203232"/>
</p:tagLst>
</file>

<file path=ppt/tags/tag308.xml><?xml version="1.0" encoding="utf-8"?>
<p:tagLst xmlns:p="http://schemas.openxmlformats.org/presentationml/2006/main">
  <p:tag name="KSO_WM_UNIT_ISCONTENTSTITLE" val="0"/>
  <p:tag name="KSO_WM_UNIT_ISNUMDGMTITLE" val="0"/>
  <p:tag name="KSO_WM_UNIT_PRESET_TEXT" val="单/击/此/处/添/加/副/标/题/内/容"/>
  <p:tag name="KSO_WM_UNIT_NOCLEAR" val="0"/>
  <p:tag name="KSO_WM_UNIT_VALUE" val="140"/>
  <p:tag name="KSO_WM_UNIT_HIGHLIGHT" val="0"/>
  <p:tag name="KSO_WM_UNIT_COMPATIBLE" val="0"/>
  <p:tag name="KSO_WM_UNIT_DIAGRAM_ISNUMVISUAL" val="0"/>
  <p:tag name="KSO_WM_UNIT_DIAGRAM_ISREFERUNIT" val="0"/>
  <p:tag name="KSO_WM_UNIT_TYPE" val="b"/>
  <p:tag name="KSO_WM_UNIT_INDEX" val="1"/>
  <p:tag name="KSO_WM_UNIT_ID" val="custom20203232_1*b*1"/>
  <p:tag name="KSO_WM_TEMPLATE_CATEGORY" val="custom"/>
  <p:tag name="KSO_WM_TEMPLATE_INDEX" val="20203232"/>
  <p:tag name="KSO_WM_UNIT_LAYERLEVEL" val="1"/>
  <p:tag name="KSO_WM_TAG_VERSION" val="1.0"/>
  <p:tag name="KSO_WM_BEAUTIFY_FLAG" val="#wm#"/>
  <p:tag name="KSO_WM_UNIT_DEFAULT_FONT" val="18;24;2"/>
  <p:tag name="KSO_WM_UNIT_BLOCK" val="0"/>
  <p:tag name="KSO_WM_UNIT_DEC_AREA_ID" val="c3405ddb7c35440580efdacdd9953458"/>
  <p:tag name="KSO_WM_CHIP_GROUPID" val="5ebe67080ac41c4a0a525700"/>
  <p:tag name="KSO_WM_CHIP_XID" val="5ebe67080ac41c4a0a525701"/>
  <p:tag name="KSO_WM_CHIP_FILLAREA_FILL_RULE" val="{&quot;fill_align&quot;:&quot;cm&quot;,&quot;fill_mode&quot;:&quot;adaptive&quot;,&quot;sacle_strategy&quot;:&quot;smart&quot;}"/>
  <p:tag name="KSO_WM_ASSEMBLE_CHIP_INDEX" val="f9722d28cea74fef9ab428827df26bd8"/>
  <p:tag name="KSO_WM_UNIT_TEXT_FILL_FORE_SCHEMECOLOR_INDEX_BRIGHTNESS" val="0.35"/>
  <p:tag name="KSO_WM_UNIT_TEXT_FILL_FORE_SCHEMECOLOR_INDEX" val="13"/>
  <p:tag name="KSO_WM_UNIT_TEXT_FILL_TYPE" val="1"/>
</p:tagLst>
</file>

<file path=ppt/tags/tag309.xml><?xml version="1.0" encoding="utf-8"?>
<p:tagLst xmlns:p="http://schemas.openxmlformats.org/presentationml/2006/main">
  <p:tag name="KSO_WM_UNIT_ISCONTENTSTITLE" val="0"/>
  <p:tag name="KSO_WM_UNIT_ISNUMDGMTITLE" val="0"/>
  <p:tag name="KSO_WM_UNIT_PRESET_TEXT" val="文艺风产品介绍模板"/>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3232_1*a*1"/>
  <p:tag name="KSO_WM_TEMPLATE_CATEGORY" val="custom"/>
  <p:tag name="KSO_WM_TEMPLATE_INDEX" val="20203232"/>
  <p:tag name="KSO_WM_UNIT_LAYERLEVEL" val="1"/>
  <p:tag name="KSO_WM_TAG_VERSION" val="1.0"/>
  <p:tag name="KSO_WM_BEAUTIFY_FLAG" val="#wm#"/>
  <p:tag name="KSO_WM_UNIT_DEFAULT_FONT" val="56;72;4"/>
  <p:tag name="KSO_WM_UNIT_BLOCK" val="0"/>
  <p:tag name="KSO_WM_UNIT_DEC_AREA_ID" val="81731043cc914dee9fa9a1d864935138"/>
  <p:tag name="KSO_WM_CHIP_GROUPID" val="5ebe67080ac41c4a0a525700"/>
  <p:tag name="KSO_WM_CHIP_XID" val="5ebe67080ac41c4a0a525701"/>
  <p:tag name="KSO_WM_CHIP_FILLAREA_FILL_RULE" val="{&quot;fill_align&quot;:&quot;cm&quot;,&quot;fill_mode&quot;:&quot;adaptive&quot;,&quot;sacle_strategy&quot;:&quot;smart&quot;}"/>
  <p:tag name="KSO_WM_ASSEMBLE_CHIP_INDEX" val="f9722d28cea74fef9ab428827df26bd8"/>
  <p:tag name="KSO_WM_UNIT_TEXT_FILL_FORE_SCHEMECOLOR_INDEX_BRIGHTNESS" val="0.15"/>
  <p:tag name="KSO_WM_UNIT_TEXT_FILL_FORE_SCHEMECOLOR_INDEX" val="13"/>
  <p:tag name="KSO_WM_UNIT_TEXT_FILL_TYPE" val="1"/>
  <p:tag name="KSO_WM_UNIT_SMARTLAYOUT_COMPRESS_INFO" val="{&#10;    &quot;id&quot;: &quot;2020-11-18T16:23:23&quot;,&#10;    &quot;max&quot;: 5.225044291338634,&#10;    &quot;topChanged&quot;: 0&#10;}&#10;"/>
  <p:tag name="KSO_WM_UNIT_LAST_MAX_FONTSIZE" val="1420"/>
</p:tagLst>
</file>

<file path=ppt/tags/tag31.xml><?xml version="1.0" encoding="utf-8"?>
<p:tagLst xmlns:p="http://schemas.openxmlformats.org/presentationml/2006/main">
  <p:tag name="KSO_WM_SLIDE_BACKGROUND_TYPE" val="frame"/>
</p:tagLst>
</file>

<file path=ppt/tags/tag310.xml><?xml version="1.0" encoding="utf-8"?>
<p:tagLst xmlns:p="http://schemas.openxmlformats.org/presentationml/2006/main">
  <p:tag name="KSO_WM_FIGMA_SLIDE_GROUP" val="1"/>
  <p:tag name="KSO_WM_SLIDE_TYPE" val="title"/>
  <p:tag name="KSO_WM_CHIP_INFOS" val="{&quot;layout_type&quot;:&quot;formiddle3&quot;,&quot;slide_type&quot;:[&quot;title&quot;],&quot;aspect_ratio&quot;:&quot;16:9&quot;}"/>
  <p:tag name="KSO_WM_CHIP_XID" val="5ebe041a0ac41c4a0a52557e"/>
  <p:tag name="KSO_WM_CHIP_FILLPROP" val="[[{&quot;fill_id&quot;:&quot;0fc8cb0b5be24332a6c5a6db9e174d8a&quot;,&quot;fill_align&quot;:&quot;cm&quot;,&quot;text_align&quot;:&quot;cm&quot;,&quot;text_direction&quot;:&quot;horizontal&quot;,&quot;chip_types&quot;:[&quot;text&quot;,&quot;header&quot;]}]]"/>
  <p:tag name="KSO_WM_SLIDE_ID" val="custom20203232_1"/>
  <p:tag name="KSO_WM_TEMPLATE_SUBCATEGORY" val="21"/>
  <p:tag name="KSO_WM_TEMPLATE_MASTER_TYPE" val="1"/>
  <p:tag name="KSO_WM_TEMPLATE_COLOR_TYPE" val="1"/>
  <p:tag name="KSO_WM_SLIDE_SUBTYPE" val="pureTxt"/>
  <p:tag name="KSO_WM_SLIDE_ITEM_CNT" val="0"/>
  <p:tag name="KSO_WM_SLIDE_INDEX" val="1"/>
  <p:tag name="KSO_WM_SLIDE_SIZE" val="700*380"/>
  <p:tag name="KSO_WM_SLIDE_POSITION" val="130*79"/>
  <p:tag name="KSO_WM_TAG_VERSION" val="1.0"/>
  <p:tag name="KSO_WM_BEAUTIFY_FLAG" val="#wm#"/>
  <p:tag name="KSO_WM_TEMPLATE_CATEGORY" val="custom"/>
  <p:tag name="KSO_WM_TEMPLATE_INDEX" val="20203232"/>
  <p:tag name="KSO_WM_SLIDE_LAYOUT" val="a_b"/>
  <p:tag name="KSO_WM_SLIDE_LAYOUT_CNT" val="1_1"/>
  <p:tag name="KSO_WM_CHIP_GROUPID" val="5ebf6661ddc3daf3fef3f760"/>
  <p:tag name="KSO_WM_SLIDE_LAYOUT_INFO" val="{&quot;id&quot;:&quot;2020-11-18T16:23:23&quot;,&quot;maxSize&quot;:{&quot;size1&quot;:68.5836484555845},&quot;minSize&quot;:{&quot;size1&quot;:53.78364845558449},&quot;normalSize&quot;:{&quot;size1&quot;:53.78364845558449},&quot;subLayout&quot;:[{&quot;id&quot;:&quot;2020-11-18T16:23:23&quot;,&quot;margin&quot;:{&quot;bottom&quot;:0.3244609534740448,&quot;left&quot;:4.589639186859131,&quot;right&quot;:4.582406520843506,&quot;top&quot;:5.384817123413086},&quot;type&quot;:0},{&quot;id&quot;:&quot;2020-11-18T16:23:23&quot;,&quot;margin&quot;:{&quot;bottom&quot;:5.384821891784668,&quot;left&quot;:4.589639186859131,&quot;right&quot;:4.582406520843506,&quot;top&quot;:0.1729552298784256},&quot;type&quot;:0}],&quot;type&quot;:0}"/>
  <p:tag name="KSO_WM_SLIDE_BK_DARK_LIGHT" val="2"/>
  <p:tag name="KSO_WM_SLIDE_BACKGROUND_TYPE" val="general"/>
  <p:tag name="KSO_WM_SLIDE_SUPPORT_FEATURE_TYPE" val="0"/>
  <p:tag name="KSO_WM_TEMPLATE_MASTER_THUMB_INDEX" val="12"/>
  <p:tag name="KSO_WM_TEMPLATE_ASSEMBLE_XID" val="5fb4d9e130a0f79ad1c7f14c"/>
  <p:tag name="KSO_WM_TEMPLATE_ASSEMBLE_GROUPID" val="5fb24909bfe68cd3a0894edc"/>
  <p:tag name="KSO_WM_TEMPLATE_THUMBS_INDEX" val="1、7、12、13、14、54"/>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313.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167_1*a*1"/>
  <p:tag name="KSO_WM_TEMPLATE_CATEGORY" val="diagram"/>
  <p:tag name="KSO_WM_TEMPLATE_INDEX" val="2021316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bec7628c2874cba88d4f2f50e04c9c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e37ad73dbe44a992733eceb9831593"/>
  <p:tag name="KSO_WM_UNIT_TEXT_FILL_FORE_SCHEMECOLOR_INDEX_BRIGHTNESS" val="0"/>
  <p:tag name="KSO_WM_UNIT_TEXT_FILL_FORE_SCHEMECOLOR_INDEX" val="13"/>
  <p:tag name="KSO_WM_UNIT_TEXT_FILL_TYPE" val="1"/>
  <p:tag name="KSO_WM_TEMPLATE_ASSEMBLE_XID" val="63895f930c9383becde52e88"/>
  <p:tag name="KSO_WM_TEMPLATE_ASSEMBLE_GROUPID" val="63895f930c9383becde52e88"/>
</p:tagLst>
</file>

<file path=ppt/tags/tag314.xml><?xml version="1.0" encoding="utf-8"?>
<p:tagLst xmlns:p="http://schemas.openxmlformats.org/presentationml/2006/main">
  <p:tag name="KSO_WM_UNIT_VALUE" val="761*3046"/>
  <p:tag name="KSO_WM_UNIT_HIGHLIGHT" val="0"/>
  <p:tag name="KSO_WM_UNIT_COMPATIBLE" val="0"/>
  <p:tag name="KSO_WM_UNIT_DIAGRAM_ISNUMVISUAL" val="0"/>
  <p:tag name="KSO_WM_UNIT_DIAGRAM_ISREFERUNIT" val="0"/>
  <p:tag name="KSO_WM_UNIT_TYPE" val="d"/>
  <p:tag name="KSO_WM_UNIT_INDEX" val="1"/>
  <p:tag name="KSO_WM_UNIT_ID" val="diagram20213167_1*d*1"/>
  <p:tag name="KSO_WM_TEMPLATE_CATEGORY" val="diagram"/>
  <p:tag name="KSO_WM_TEMPLATE_INDEX" val="20213167"/>
  <p:tag name="KSO_WM_UNIT_LAYERLEVEL" val="1"/>
  <p:tag name="KSO_WM_TAG_VERSION" val="1.0"/>
  <p:tag name="KSO_WM_BEAUTIFY_FLAG" val="#wm#"/>
  <p:tag name="KSO_WM_CHIP_GROUPID" val="5e7310da9a230a26b9e88a19"/>
  <p:tag name="KSO_WM_CHIP_XID" val="5e7310da9a230a26b9e88a1a"/>
  <p:tag name="KSO_WM_UNIT_DEC_AREA_ID" val="2527164229434c94af5971a017c9891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0ef58214695481ea8e4966d480a75aa"/>
  <p:tag name="KSO_WM_UNIT_SUPPORT_UNIT_TYPE" val="[&quot;d&quot;,&quot;α&quot;,&quot;β&quot;,&quot;θ&quot;]"/>
  <p:tag name="KSO_WM_TEMPLATE_ASSEMBLE_XID" val="63895f930c9383becde52e88"/>
  <p:tag name="KSO_WM_TEMPLATE_ASSEMBLE_GROUPID" val="63895f930c9383becde52e88"/>
</p:tagLst>
</file>

<file path=ppt/tags/tag31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3167_1*f*2"/>
  <p:tag name="KSO_WM_TEMPLATE_CATEGORY" val="diagram"/>
  <p:tag name="KSO_WM_TEMPLATE_INDEX" val="20213167"/>
  <p:tag name="KSO_WM_UNIT_LAYERLEVEL" val="1"/>
  <p:tag name="KSO_WM_TAG_VERSION" val="1.0"/>
  <p:tag name="KSO_WM_BEAUTIFY_FLAG" val="#wm#"/>
  <p:tag name="KSO_WM_UNIT_DEFAULT_FONT" val="14;20;2"/>
  <p:tag name="KSO_WM_UNIT_BLOCK" val="0"/>
  <p:tag name="KSO_WM_UNIT_VALUE" val="52"/>
  <p:tag name="KSO_WM_UNIT_SHOW_EDIT_AREA_INDICATION" val="1"/>
  <p:tag name="KSO_WM_CHIP_GROUPID" val="5e6b05596848fb12bee65ac8"/>
  <p:tag name="KSO_WM_CHIP_XID" val="5e6b05596848fb12bee65aca"/>
  <p:tag name="KSO_WM_UNIT_DEC_AREA_ID" val="13dffac7c7ab4d6db711deb1416a861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e3a44720d954aca8c9c507d24c480dd"/>
  <p:tag name="KSO_WM_UNIT_TEXT_FILL_FORE_SCHEMECOLOR_INDEX_BRIGHTNESS" val="0.25"/>
  <p:tag name="KSO_WM_UNIT_TEXT_FILL_FORE_SCHEMECOLOR_INDEX" val="13"/>
  <p:tag name="KSO_WM_UNIT_TEXT_FILL_TYPE" val="1"/>
  <p:tag name="KSO_WM_TEMPLATE_ASSEMBLE_XID" val="63895f930c9383becde52e88"/>
  <p:tag name="KSO_WM_TEMPLATE_ASSEMBLE_GROUPID" val="63895f930c9383becde52e88"/>
</p:tagLst>
</file>

<file path=ppt/tags/tag31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
  <p:tag name="KSO_WM_UNIT_NOCLEAR" val="0"/>
  <p:tag name="KSO_WM_UNIT_HIGHLIGHT" val="0"/>
  <p:tag name="KSO_WM_UNIT_COMPATIBLE" val="0"/>
  <p:tag name="KSO_WM_UNIT_DIAGRAM_ISNUMVISUAL" val="0"/>
  <p:tag name="KSO_WM_UNIT_DIAGRAM_ISREFERUNIT" val="0"/>
  <p:tag name="KSO_WM_UNIT_TYPE" val="f"/>
  <p:tag name="KSO_WM_UNIT_INDEX" val="3"/>
  <p:tag name="KSO_WM_UNIT_ID" val="diagram20213167_1*f*3"/>
  <p:tag name="KSO_WM_TEMPLATE_CATEGORY" val="diagram"/>
  <p:tag name="KSO_WM_TEMPLATE_INDEX" val="20213167"/>
  <p:tag name="KSO_WM_UNIT_LAYERLEVEL" val="1"/>
  <p:tag name="KSO_WM_TAG_VERSION" val="1.0"/>
  <p:tag name="KSO_WM_BEAUTIFY_FLAG" val="#wm#"/>
  <p:tag name="KSO_WM_UNIT_DEFAULT_FONT" val="14;20;2"/>
  <p:tag name="KSO_WM_UNIT_BLOCK" val="0"/>
  <p:tag name="KSO_WM_UNIT_VALUE" val="52"/>
  <p:tag name="KSO_WM_UNIT_SHOW_EDIT_AREA_INDICATION" val="1"/>
  <p:tag name="KSO_WM_CHIP_GROUPID" val="5e6b05596848fb12bee65ac8"/>
  <p:tag name="KSO_WM_CHIP_XID" val="5e6b05596848fb12bee65aca"/>
  <p:tag name="KSO_WM_UNIT_DEC_AREA_ID" val="d63fb181514f40f785b933d6bddc3e4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7c1befde54047fcb3a5c3cdb83137d9"/>
  <p:tag name="KSO_WM_UNIT_TEXT_FILL_FORE_SCHEMECOLOR_INDEX_BRIGHTNESS" val="0.25"/>
  <p:tag name="KSO_WM_UNIT_TEXT_FILL_FORE_SCHEMECOLOR_INDEX" val="13"/>
  <p:tag name="KSO_WM_UNIT_TEXT_FILL_TYPE" val="1"/>
  <p:tag name="KSO_WM_TEMPLATE_ASSEMBLE_XID" val="63895f930c9383becde52e88"/>
  <p:tag name="KSO_WM_TEMPLATE_ASSEMBLE_GROUPID" val="63895f930c9383becde52e88"/>
</p:tagLst>
</file>

<file path=ppt/tags/tag31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167_1*f*1"/>
  <p:tag name="KSO_WM_TEMPLATE_CATEGORY" val="diagram"/>
  <p:tag name="KSO_WM_TEMPLATE_INDEX" val="20213167"/>
  <p:tag name="KSO_WM_UNIT_LAYERLEVEL" val="1"/>
  <p:tag name="KSO_WM_TAG_VERSION" val="1.0"/>
  <p:tag name="KSO_WM_BEAUTIFY_FLAG" val="#wm#"/>
  <p:tag name="KSO_WM_UNIT_DEFAULT_FONT" val="14;20;2"/>
  <p:tag name="KSO_WM_UNIT_BLOCK" val="0"/>
  <p:tag name="KSO_WM_UNIT_VALUE" val="52"/>
  <p:tag name="KSO_WM_UNIT_SHOW_EDIT_AREA_INDICATION" val="1"/>
  <p:tag name="KSO_WM_CHIP_GROUPID" val="5e6b05596848fb12bee65ac8"/>
  <p:tag name="KSO_WM_CHIP_XID" val="5e6b05596848fb12bee65aca"/>
  <p:tag name="KSO_WM_UNIT_DEC_AREA_ID" val="0a975934b41344509cd03b55304b69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30fb0906b957459a8f9ec448ca000c7f"/>
  <p:tag name="KSO_WM_UNIT_TEXT_FILL_FORE_SCHEMECOLOR_INDEX_BRIGHTNESS" val="0.25"/>
  <p:tag name="KSO_WM_UNIT_TEXT_FILL_FORE_SCHEMECOLOR_INDEX" val="13"/>
  <p:tag name="KSO_WM_UNIT_TEXT_FILL_TYPE" val="1"/>
  <p:tag name="KSO_WM_TEMPLATE_ASSEMBLE_XID" val="63895f930c9383becde52e88"/>
  <p:tag name="KSO_WM_TEMPLATE_ASSEMBLE_GROUPID" val="63895f930c9383becde52e88"/>
</p:tagLst>
</file>

<file path=ppt/tags/tag318.xml><?xml version="1.0" encoding="utf-8"?>
<p:tagLst xmlns:p="http://schemas.openxmlformats.org/presentationml/2006/main">
  <p:tag name="KSO_WM_FIGMA_SLIDE_GROUP" val="3"/>
  <p:tag name="KSO_WM_SLIDE_TYPE" val="text"/>
  <p:tag name="KSO_WM_SLIDE_ID" val="diagram20213167_1"/>
  <p:tag name="KSO_WM_TEMPLATE_SUBCATEGORY" val="21"/>
  <p:tag name="KSO_WM_TEMPLATE_MASTER_TYPE" val="0"/>
  <p:tag name="KSO_WM_TEMPLATE_COLOR_TYPE" val="1"/>
  <p:tag name="KSO_WM_SLIDE_SUBTYPE" val="picTxt"/>
  <p:tag name="KSO_WM_SLIDE_ITEM_CNT" val="0"/>
  <p:tag name="KSO_WM_SLIDE_INDEX" val="1"/>
  <p:tag name="KSO_WM_TAG_VERSION" val="1.0"/>
  <p:tag name="KSO_WM_BEAUTIFY_FLAG" val="#wm#"/>
  <p:tag name="KSO_WM_TEMPLATE_CATEGORY" val="diagram"/>
  <p:tag name="KSO_WM_TEMPLATE_INDEX" val="20213167"/>
  <p:tag name="KSO_WM_SLIDE_LAYOUT" val="a_d_f"/>
  <p:tag name="KSO_WM_SLIDE_LAYOUT_CNT" val="1_1_3"/>
  <p:tag name="KSO_WM_TEMPLATE_THUMBS_INDEX" val="1、4、7、12、13、14、15、16、17、18、20、24、25、28、33、36、40、43、44"/>
  <p:tag name="KSO_WM_SLIDE_SIZE" val="864*444"/>
  <p:tag name="KSO_WM_SLIDE_POSITION" val="48*48"/>
  <p:tag name="KSO_WM_SLIDE_LAYOUT_INFO" val="{&quot;backgroundInfo&quot;:[{&quot;bottom&quot;:0,&quot;bottomAbs&quot;:false,&quot;left&quot;:0,&quot;leftAbs&quot;:false,&quot;right&quot;:0,&quot;rightAbs&quot;:false,&quot;top&quot;:0,&quot;topAbs&quot;:false,&quot;type&quot;:&quot;general&quot;}],&quot;id&quot;:&quot;2022-12-02T10:14:44&quot;,&quot;maxSize&quot;:{&quot;size1&quot;:29.99960637530657},&quot;minSize&quot;:{&quot;size1&quot;:18.99960637530657},&quot;normalSize&quot;:{&quot;size1&quot;:18.99960637530657},&quot;subLayout&quot;:[{&quot;id&quot;:&quot;2022-12-02T10:14:44&quot;,&quot;margin&quot;:{&quot;bottom&quot;:0.02600000612437725,&quot;left&quot;:1.6929999589920044,&quot;right&quot;:1.6929999589920044,&quot;top&quot;:1.6929999589920044},&quot;type&quot;:0},{&quot;id&quot;:&quot;2022-12-02T10:14:44&quot;,&quot;maxSize&quot;:{&quot;size1&quot;:61.69951404594988},&quot;minSize&quot;:{&quot;size1&quot;:45.29951404594988},&quot;normalSize&quot;:{&quot;size1&quot;:48.6984166522599},&quot;subLayout&quot;:[{&quot;id&quot;:&quot;2022-12-02T10:14:44&quot;,&quot;margin&quot;:{&quot;bottom&quot;:0.02600000612437725,&quot;left&quot;:1.6929999589920044,&quot;right&quot;:1.6929999589920044,&quot;top&quot;:0.609000027179718},&quot;type&quot;:0},{&quot;direction&quot;:1,&quot;id&quot;:&quot;2022-12-02T10:14:44&quot;,&quot;maxSize&quot;:{&quot;size1&quot;:46.19968846638997},&quot;minSize&quot;:{&quot;size1&quot;:27.499688466389976},&quot;normalSize&quot;:{&quot;size1&quot;:27.499792633056643},&quot;subLayout&quot;:[{&quot;id&quot;:&quot;2022-12-02T10:14:44&quot;,&quot;margin&quot;:{&quot;bottom&quot;:1.6929999589920044,&quot;left&quot;:1.6929999589920044,&quot;right&quot;:0.02600000612437725,&quot;top&quot;:0.8199999928474426},&quot;type&quot;:0},{&quot;direction&quot;:1,&quot;id&quot;:&quot;2022-12-02T10:14:44&quot;,&quot;maxSize&quot;:{&quot;size1&quot;:55.699570299828565},&quot;minSize&quot;:{&quot;size1&quot;:27.399570299828564},&quot;normalSize&quot;:{&quot;size1&quot;:40.586591258192},&quot;subLayout&quot;:[{&quot;id&quot;:&quot;2022-12-02T10:14:44&quot;,&quot;margin&quot;:{&quot;bottom&quot;:1.6929999589920044,&quot;left&quot;:0.6079999208450317,&quot;right&quot;:0.02600000612437725,&quot;top&quot;:0.8199999928474426},&quot;type&quot;:0},{&quot;id&quot;:&quot;2022-12-02T10:14:44&quot;,&quot;margin&quot;:{&quot;bottom&quot;:1.6929999589920044,&quot;left&quot;:0.6079999208450317,&quot;right&quot;:1.6929999589920044,&quot;top&quot;:0.8199999928474426},&quot;type&quot;:0}],&quot;type&quot;:0}],&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62553136823a5e6236"/>
  <p:tag name="KSO_WM_CHIP_FILLPROP" val="[[{&quot;text_align&quot;:&quot;ct&quot;,&quot;text_direction&quot;:&quot;horizontal&quot;,&quot;support_big_font&quot;:false,&quot;picture_toward&quot;:0,&quot;picture_dockside&quot;:[],&quot;fill_id&quot;:&quot;a80bd3e4f6ea440a9773b4ea338f1802&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67afa7e58bb64ab5a8412f4a48c88fdd&quot;,&quot;fill_align&quot;:&quot;cm&quot;,&quot;chip_types&quot;:[&quot;text&quot;,&quot;picture&quot;,&quot;chart&quot;,&quot;table&quot;,&quot;video&quot;]},{&quot;text_align&quot;:&quot;lt&quot;,&quot;text_direction&quot;:&quot;horizontal&quot;,&quot;support_big_font&quot;:false,&quot;picture_toward&quot;:0,&quot;picture_dockside&quot;:[],&quot;fill_id&quot;:&quot;84a69dc0638543c4a7f5a4d9a2404f0e&quot;,&quot;fill_align&quot;:&quot;lt&quot;,&quot;chip_types&quot;:[&quot;picture&quot;]},{&quot;text_align&quot;:&quot;lt&quot;,&quot;text_direction&quot;:&quot;horizontal&quot;,&quot;support_big_font&quot;:false,&quot;picture_toward&quot;:0,&quot;picture_dockside&quot;:[],&quot;fill_id&quot;:&quot;f672932c75c74e8f9be428ecdd6b1c67&quot;,&quot;fill_align&quot;:&quot;lt&quot;,&quot;chip_types&quot;:[&quot;picture&quot;]},{&quot;text_align&quot;:&quot;lt&quot;,&quot;text_direction&quot;:&quot;horizontal&quot;,&quot;support_big_font&quot;:false,&quot;picture_toward&quot;:0,&quot;picture_dockside&quot;:[],&quot;fill_id&quot;:&quot;c20367068df44e0a9212fd6147957f3b&quot;,&quot;fill_align&quot;:&quot;lt&quot;,&quot;chip_types&quot;:[&quot;picture&quot;]}],[{&quot;text_align&quot;:&quot;ct&quot;,&quot;text_direction&quot;:&quot;horizontal&quot;,&quot;support_big_font&quot;:false,&quot;picture_toward&quot;:0,&quot;picture_dockside&quot;:[],&quot;fill_id&quot;:&quot;a80bd3e4f6ea440a9773b4ea338f1802&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67afa7e58bb64ab5a8412f4a48c88fdd&quot;,&quot;fill_align&quot;:&quot;cm&quot;,&quot;chip_types&quot;:[&quot;picture&quot;,&quot;chart&quot;,&quot;table&quot;,&quot;video&quot;]},{&quot;text_align&quot;:&quot;lt&quot;,&quot;text_direction&quot;:&quot;horizontal&quot;,&quot;support_big_font&quot;:false,&quot;picture_toward&quot;:0,&quot;picture_dockside&quot;:[],&quot;fill_id&quot;:&quot;84a69dc0638543c4a7f5a4d9a2404f0e&quot;,&quot;fill_align&quot;:&quot;lt&quot;,&quot;chip_types&quot;:[&quot;text&quot;]},{&quot;text_align&quot;:&quot;lt&quot;,&quot;text_direction&quot;:&quot;horizontal&quot;,&quot;support_big_font&quot;:false,&quot;picture_toward&quot;:0,&quot;picture_dockside&quot;:[],&quot;fill_id&quot;:&quot;f672932c75c74e8f9be428ecdd6b1c67&quot;,&quot;fill_align&quot;:&quot;lt&quot;,&quot;chip_types&quot;:[&quot;text&quot;]},{&quot;text_align&quot;:&quot;lt&quot;,&quot;text_direction&quot;:&quot;horizontal&quot;,&quot;support_big_font&quot;:false,&quot;picture_toward&quot;:0,&quot;picture_dockside&quot;:[],&quot;fill_id&quot;:&quot;c20367068df44e0a9212fd6147957f3b&quot;,&quot;fill_align&quot;:&quot;lt&quot;,&quot;chip_types&quot;:[&quot;text&quot;]}]]"/>
  <p:tag name="KSO_WM_SLIDE_CAN_ADD_NAVIGATION" val="1"/>
  <p:tag name="FIXED_XID_TMP" val="5f5ee1ca4d6848d78f644aed"/>
  <p:tag name="KSO_WM_CHIP_DECFILLPROP" val="[]"/>
  <p:tag name="KSO_WM_CHIP_GROUPID" val="5f5ee1ca4d6848d78f644aed"/>
  <p:tag name="KSO_WM_SLIDE_BACKGROUND_TYPE" val="general"/>
  <p:tag name="KSO_WM_SLIDE_SUPPORT_FEATURE_TYPE" val="3"/>
  <p:tag name="KSO_WM_TEMPLATE_ASSEMBLE_XID" val="63895f930c9383becde52e88"/>
  <p:tag name="KSO_WM_TEMPLATE_ASSEMBLE_GROUPID" val="63895f930c9383becde52e88"/>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2c4c98a7e1964ce5855e0ec4c740d1e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402cb414d994792aaca0342c1469ec8"/>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SLIDE_BACKGROUND_TYPE" val="frame"/>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b7a2306bdaeb4681aeb1a94062a1206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7a9f19fce6e4d4f812fc1e8e17c40c6"/>
  <p:tag name="KSO_WM_SLIDE_BACKGROUND_TYPE" val="leftRight"/>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7b59790046ce488f8011c2563e9ac93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6bc3e853bef465389c69c61deedc01d"/>
  <p:tag name="KSO_WM_SLIDE_BACKGROUND_TYPE" val="leftRight"/>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6210_1*i*2"/>
  <p:tag name="KSO_WM_TEMPLATE_CATEGORY" val="diagram"/>
  <p:tag name="KSO_WM_TEMPLATE_INDEX" val="20216210"/>
  <p:tag name="KSO_WM_UNIT_LAYERLEVEL" val="1"/>
  <p:tag name="KSO_WM_TAG_VERSION" val="1.0"/>
  <p:tag name="KSO_WM_BEAUTIFY_FLAG" val="#wm#"/>
  <p:tag name="KSO_WM_UNIT_BLOCK" val="0"/>
  <p:tag name="KSO_WM_UNIT_SM_LIMIT_TYPE" val="2"/>
  <p:tag name="KSO_WM_UNIT_DEC_AREA_ID" val="f35a22be2f4146689297aa38ef6a54e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ab54f0341d2fac3cfce989"/>
  <p:tag name="KSO_WM_CHIP_XID" val="5facaf31998712faa657a55a"/>
  <p:tag name="KSO_WM_UNIT_LINE_FORE_SCHEMECOLOR_INDEX_BRIGHTNESS" val="0"/>
  <p:tag name="KSO_WM_UNIT_LINE_FORE_SCHEMECOLOR_INDEX" val="5"/>
  <p:tag name="KSO_WM_UNIT_LINE_FILL_TYPE" val="2"/>
  <p:tag name="KSO_WM_TEMPLATE_ASSEMBLE_XID" val="5fb5d8f42a846156eda548b5"/>
  <p:tag name="KSO_WM_TEMPLATE_ASSEMBLE_GROUPID" val="5fb5d8f42a846156eda548b5"/>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210_1*a*1"/>
  <p:tag name="KSO_WM_TEMPLATE_CATEGORY" val="diagram"/>
  <p:tag name="KSO_WM_TEMPLATE_INDEX" val="20216210"/>
  <p:tag name="KSO_WM_UNIT_LAYERLEVEL" val="1"/>
  <p:tag name="KSO_WM_TAG_VERSION" val="1.0"/>
  <p:tag name="KSO_WM_BEAUTIFY_FLAG" val="#wm#"/>
  <p:tag name="KSO_WM_UNIT_ISCONTENTSTITLE" val="0"/>
  <p:tag name="KSO_WM_UNIT_ISNUMDGMTITLE" val="0"/>
  <p:tag name="KSO_WM_UNIT_NOCLEAR" val="0"/>
  <p:tag name="KSO_WM_UNIT_VALUE" val="12"/>
  <p:tag name="KSO_WM_UNIT_TYPE" val="a"/>
  <p:tag name="KSO_WM_UNIT_INDEX" val="1"/>
  <p:tag name="KSO_WM_UNIT_PRESET_TEXT" val="单击添加大标题"/>
  <p:tag name="KSO_WM_CHIP_GROUPID" val="5fb3a290bfe68cd3a08997ef"/>
  <p:tag name="KSO_WM_CHIP_XID" val="5fb3a290bfe68cd3a08997f0"/>
  <p:tag name="KSO_WM_UNIT_DEC_AREA_ID" val="c253a8a9ad2545b49a537df7f1bbdf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adaptive&quot;,&quot;sacle_strategy&quot;:&quot;smart&quot;}"/>
  <p:tag name="KSO_WM_ASSEMBLE_CHIP_INDEX" val="b12252d7a94f4f698cdd213f6e99be5a"/>
  <p:tag name="KSO_WM_UNIT_SUPPORT_BIG_FONT" val="1"/>
  <p:tag name="KSO_WM_UNIT_TEXT_FILL_FORE_SCHEMECOLOR_INDEX_BRIGHTNESS" val="0.15"/>
  <p:tag name="KSO_WM_UNIT_TEXT_FILL_FORE_SCHEMECOLOR_INDEX" val="13"/>
  <p:tag name="KSO_WM_UNIT_TEXT_FILL_TYPE" val="1"/>
  <p:tag name="KSO_WM_TEMPLATE_ASSEMBLE_XID" val="5fb5d8f42a846156eda548b5"/>
  <p:tag name="KSO_WM_TEMPLATE_ASSEMBLE_GROUPID" val="5fb5d8f42a846156eda548b5"/>
</p:tagLst>
</file>

<file path=ppt/tags/tag324.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6210_1*f*2"/>
  <p:tag name="KSO_WM_TEMPLATE_CATEGORY" val="diagram"/>
  <p:tag name="KSO_WM_TEMPLATE_INDEX" val="20216210"/>
  <p:tag name="KSO_WM_UNIT_LAYERLEVEL" val="1"/>
  <p:tag name="KSO_WM_TAG_VERSION" val="1.0"/>
  <p:tag name="KSO_WM_BEAUTIFY_FLAG" val="#wm#"/>
  <p:tag name="KSO_WM_UNIT_DEFAULT_FONT" val="14;20;2"/>
  <p:tag name="KSO_WM_UNIT_BLOCK" val="0"/>
  <p:tag name="KSO_WM_UNIT_VALUE" val="44"/>
  <p:tag name="KSO_WM_UNIT_SHOW_EDIT_AREA_INDICATION" val="1"/>
  <p:tag name="KSO_WM_CHIP_GROUPID" val="5e6b05596848fb12bee65ac8"/>
  <p:tag name="KSO_WM_CHIP_XID" val="5e6b05596848fb12bee65aca"/>
  <p:tag name="KSO_WM_UNIT_DEC_AREA_ID" val="9bfce192ccee4047a9647b329e2a77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76422cf6bd54b8e927c2f245114e5d4"/>
  <p:tag name="KSO_WM_UNIT_SUPPORT_BIG_FONT" val="1"/>
  <p:tag name="KSO_WM_UNIT_TEXT_FILL_FORE_SCHEMECOLOR_INDEX_BRIGHTNESS" val="0.25"/>
  <p:tag name="KSO_WM_UNIT_TEXT_FILL_FORE_SCHEMECOLOR_INDEX" val="13"/>
  <p:tag name="KSO_WM_UNIT_TEXT_FILL_TYPE" val="1"/>
  <p:tag name="KSO_WM_TEMPLATE_ASSEMBLE_XID" val="5fb5d8f42a846156eda548b5"/>
  <p:tag name="KSO_WM_TEMPLATE_ASSEMBLE_GROUPID" val="5fb5d8f42a846156eda548b5"/>
</p:tagLst>
</file>

<file path=ppt/tags/tag325.xml><?xml version="1.0" encoding="utf-8"?>
<p:tagLst xmlns:p="http://schemas.openxmlformats.org/presentationml/2006/main">
  <p:tag name="KSO_WM_UNIT_VALUE" val="761*1904"/>
  <p:tag name="KSO_WM_UNIT_HIGHLIGHT" val="0"/>
  <p:tag name="KSO_WM_UNIT_COMPATIBLE" val="0"/>
  <p:tag name="KSO_WM_UNIT_DIAGRAM_ISNUMVISUAL" val="0"/>
  <p:tag name="KSO_WM_UNIT_DIAGRAM_ISREFERUNIT" val="0"/>
  <p:tag name="KSO_WM_UNIT_TYPE" val="d"/>
  <p:tag name="KSO_WM_UNIT_INDEX" val="1"/>
  <p:tag name="KSO_WM_UNIT_ID" val="diagram20216210_1*d*1"/>
  <p:tag name="KSO_WM_TEMPLATE_CATEGORY" val="diagram"/>
  <p:tag name="KSO_WM_TEMPLATE_INDEX" val="20216210"/>
  <p:tag name="KSO_WM_UNIT_LAYERLEVEL" val="1"/>
  <p:tag name="KSO_WM_TAG_VERSION" val="1.0"/>
  <p:tag name="KSO_WM_BEAUTIFY_FLAG" val="#wm#"/>
  <p:tag name="KSO_WM_CHIP_GROUPID" val="5e7310da9a230a26b9e88a19"/>
  <p:tag name="KSO_WM_CHIP_XID" val="5e7310da9a230a26b9e88a1a"/>
  <p:tag name="KSO_WM_UNIT_DEC_AREA_ID" val="f672d3c5431242e1a110df2af356fbe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c91e236ab4340b1871b62e9d98e8467"/>
  <p:tag name="KSO_WM_UNIT_SUPPORT_UNIT_TYPE" val="[&quot;d&quot;,&quot;α&quot;,&quot;β&quot;,&quot;θ&quot;]"/>
  <p:tag name="KSO_WM_TEMPLATE_ASSEMBLE_XID" val="5fb5d8f42a846156eda548b5"/>
  <p:tag name="KSO_WM_TEMPLATE_ASSEMBLE_GROUPID" val="5fb5d8f42a846156eda548b5"/>
</p:tagLst>
</file>

<file path=ppt/tags/tag326.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3"/>
  <p:tag name="KSO_WM_UNIT_ID" val="diagram20216210_1*f*3"/>
  <p:tag name="KSO_WM_TEMPLATE_CATEGORY" val="diagram"/>
  <p:tag name="KSO_WM_TEMPLATE_INDEX" val="20216210"/>
  <p:tag name="KSO_WM_UNIT_LAYERLEVEL" val="1"/>
  <p:tag name="KSO_WM_TAG_VERSION" val="1.0"/>
  <p:tag name="KSO_WM_BEAUTIFY_FLAG" val="#wm#"/>
  <p:tag name="KSO_WM_UNIT_DEFAULT_FONT" val="14;20;2"/>
  <p:tag name="KSO_WM_UNIT_BLOCK" val="0"/>
  <p:tag name="KSO_WM_UNIT_VALUE" val="60"/>
  <p:tag name="KSO_WM_UNIT_SHOW_EDIT_AREA_INDICATION" val="1"/>
  <p:tag name="KSO_WM_CHIP_GROUPID" val="5e6b05596848fb12bee65ac8"/>
  <p:tag name="KSO_WM_CHIP_XID" val="5e6b05596848fb12bee65aca"/>
  <p:tag name="KSO_WM_UNIT_DEC_AREA_ID" val="c49b759869b1429bbbc8a7aa79d054f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5fe2beaaad74f3db89fe4a47f26e37a"/>
  <p:tag name="KSO_WM_UNIT_TEXT_FILL_FORE_SCHEMECOLOR_INDEX_BRIGHTNESS" val="0.25"/>
  <p:tag name="KSO_WM_UNIT_TEXT_FILL_FORE_SCHEMECOLOR_INDEX" val="13"/>
  <p:tag name="KSO_WM_UNIT_TEXT_FILL_TYPE" val="1"/>
  <p:tag name="KSO_WM_TEMPLATE_ASSEMBLE_XID" val="5fb5d8f42a846156eda548b5"/>
  <p:tag name="KSO_WM_TEMPLATE_ASSEMBLE_GROUPID" val="5fb5d8f42a846156eda548b5"/>
</p:tagLst>
</file>

<file path=ppt/tags/tag327.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210_1*f*1"/>
  <p:tag name="KSO_WM_TEMPLATE_CATEGORY" val="diagram"/>
  <p:tag name="KSO_WM_TEMPLATE_INDEX" val="20216210"/>
  <p:tag name="KSO_WM_UNIT_LAYERLEVEL" val="1"/>
  <p:tag name="KSO_WM_TAG_VERSION" val="1.0"/>
  <p:tag name="KSO_WM_BEAUTIFY_FLAG" val="#wm#"/>
  <p:tag name="KSO_WM_UNIT_DEFAULT_FONT" val="14;20;2"/>
  <p:tag name="KSO_WM_UNIT_BLOCK" val="0"/>
  <p:tag name="KSO_WM_UNIT_VALUE" val="60"/>
  <p:tag name="KSO_WM_UNIT_SHOW_EDIT_AREA_INDICATION" val="1"/>
  <p:tag name="KSO_WM_CHIP_GROUPID" val="5e6b05596848fb12bee65ac8"/>
  <p:tag name="KSO_WM_CHIP_XID" val="5e6b05596848fb12bee65aca"/>
  <p:tag name="KSO_WM_UNIT_DEC_AREA_ID" val="d656ccc9584848bab925a814c88bf9b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17922d387344046b8a01c30e9be2dee"/>
  <p:tag name="KSO_WM_UNIT_TEXT_FILL_FORE_SCHEMECOLOR_INDEX_BRIGHTNESS" val="0.25"/>
  <p:tag name="KSO_WM_UNIT_TEXT_FILL_FORE_SCHEMECOLOR_INDEX" val="13"/>
  <p:tag name="KSO_WM_UNIT_TEXT_FILL_TYPE" val="1"/>
  <p:tag name="KSO_WM_TEMPLATE_ASSEMBLE_XID" val="5fb5d8f42a846156eda548b5"/>
  <p:tag name="KSO_WM_TEMPLATE_ASSEMBLE_GROUPID" val="5fb5d8f42a846156eda548b5"/>
</p:tagLst>
</file>

<file path=ppt/tags/tag328.xml><?xml version="1.0" encoding="utf-8"?>
<p:tagLst xmlns:p="http://schemas.openxmlformats.org/presentationml/2006/main">
  <p:tag name="KSO_WM_FIGMA_SLIDE_GROUP" val="54"/>
  <p:tag name="KSO_WM_SLIDE_TYPE" val="text"/>
  <p:tag name="KSO_WM_BEAUTIFY_FLAG" val="#wm#"/>
  <p:tag name="KSO_WM_TEMPLATE_CATEGORY" val="diagram"/>
  <p:tag name="KSO_WM_TEMPLATE_INDEX" val="20216210"/>
  <p:tag name="KSO_WM_SLIDE_ID" val="diagram20216210_1"/>
  <p:tag name="KSO_WM_TEMPLATE_SUBCATEGORY" val="21"/>
  <p:tag name="KSO_WM_TEMPLATE_MASTER_TYPE" val="0"/>
  <p:tag name="KSO_WM_TEMPLATE_COLOR_TYPE" val="1"/>
  <p:tag name="KSO_WM_SLIDE_SUBTYPE" val="picTxt"/>
  <p:tag name="KSO_WM_SLIDE_ITEM_CNT" val="0"/>
  <p:tag name="KSO_WM_SLIDE_INDEX" val="1"/>
  <p:tag name="KSO_WM_SLIDE_SIZE" val="912*540"/>
  <p:tag name="KSO_WM_SLIDE_POSITION" val="0*0"/>
  <p:tag name="KSO_WM_TAG_VERSION" val="1.0"/>
  <p:tag name="KSO_WM_SLIDE_LAYOUT" val="a_d_f"/>
  <p:tag name="KSO_WM_SLIDE_LAYOUT_CNT" val="1_1_3"/>
  <p:tag name="KSO_WM_SLIDE_LAYOUT_INFO" val="{&quot;direction&quot;:1,&quot;id&quot;:&quot;2020-11-19T10:31:16&quot;,&quot;maxSize&quot;:{&quot;size1&quot;:33.79962290128072},&quot;minSize&quot;:{&quot;size1&quot;:33.79962290128072},&quot;normalSize&quot;:{&quot;size1&quot;:33.79962290128072},&quot;subLayout&quot;:[{&quot;backgroundInfo&quot;:[{&quot;bottom&quot;:0,&quot;bottomAbs&quot;:false,&quot;left&quot;:0,&quot;leftAbs&quot;:false,&quot;right&quot;:0,&quot;rightAbs&quot;:false,&quot;top&quot;:0,&quot;topAbs&quot;:false,&quot;type&quot;:&quot;leftRight&quot;}],&quot;id&quot;:&quot;2020-11-19T10:31:16&quot;,&quot;maxSize&quot;:{&quot;size1&quot;:70.1},&quot;minSize&quot;:{&quot;size1&quot;:30.1},&quot;normalSize&quot;:{&quot;size1&quot;:35.43333333333333},&quot;subLayout&quot;:[{&quot;id&quot;:&quot;2020-11-19T10:31:16&quot;,&quot;margin&quot;:{&quot;bottom&quot;:0.02600000612437725,&quot;left&quot;:1.6929999589920044,&quot;right&quot;:1.720000147819519,&quot;top&quot;:1.6929999589920044},&quot;type&quot;:0},{&quot;id&quot;:&quot;2020-11-19T10:31:16&quot;,&quot;margin&quot;:{&quot;bottom&quot;:1.6929999589920044,&quot;left&quot;:1.6929999589920044,&quot;right&quot;:1.720000147819519,&quot;top&quot;:0.8199999928474426},&quot;type&quot;:0}],&quot;type&quot;:0},{&quot;id&quot;:&quot;2020-11-19T10:31:16&quot;,&quot;maxSize&quot;:{&quot;size1&quot;:60},&quot;minSize&quot;:{&quot;size1&quot;:48.9},&quot;normalSize&quot;:{&quot;size1&quot;:57.38888888888889},&quot;subLayout&quot;:[{&quot;id&quot;:&quot;2020-11-19T10:31:16&quot;,&quot;margin&quot;:{&quot;bottom&quot;:0.02600000612437725,&quot;left&quot;:1.6670000553131104,&quot;right&quot;:1.6929999589920044,&quot;top&quot;:1.6929999589920044},&quot;type&quot;:0},{&quot;direction&quot;:1,&quot;id&quot;:&quot;2020-11-19T10:31:16&quot;,&quot;maxSize&quot;:{&quot;size1&quot;:52.69943036771722},&quot;minSize&quot;:{&quot;size1&quot;:52.69943036771722},&quot;normalSize&quot;:{&quot;size1&quot;:52.69943036771722},&quot;subLayout&quot;:[{&quot;id&quot;:&quot;2020-11-19T10:31:16&quot;,&quot;margin&quot;:{&quot;bottom&quot;:1.6929999589920044,&quot;left&quot;:1.7690000534057617,&quot;right&quot;:1.1410000324249268,&quot;top&quot;:0.8199999928474426},&quot;type&quot;:0},{&quot;id&quot;:&quot;2020-11-19T10:31:17&quot;,&quot;margin&quot;:{&quot;bottom&quot;:1.6929999589920044,&quot;left&quot;:0.02600000612437725,&quot;right&quot;:1.6929999589920044,&quot;top&quot;:0.8199999928474426},&quot;type&quot;:0}],&quot;type&quot;:0}],&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31998712faa657a55a"/>
  <p:tag name="KSO_WM_CHIP_FILLPROP" val="[[{&quot;text_align&quot;:&quot;lt&quot;,&quot;text_direction&quot;:&quot;horizontal&quot;,&quot;support_big_font&quot;:true,&quot;picture_toward&quot;:0,&quot;picture_dockside&quot;:[],&quot;fill_id&quot;:&quot;192e214f1e0f4c329b3e494b4533bbea&quot;,&quot;fill_align&quot;:&quot;lt&quot;,&quot;chip_types&quot;:[&quot;header&quot;]},{&quot;text_align&quot;:&quot;lt&quot;,&quot;text_direction&quot;:&quot;horizontal&quot;,&quot;support_big_font&quot;:true,&quot;picture_toward&quot;:0,&quot;picture_dockside&quot;:[],&quot;fill_id&quot;:&quot;fd1c3ba499bb4cdf9d2e602a927d5435&quot;,&quot;fill_align&quot;:&quot;lt&quot;,&quot;chip_types&quot;:[&quot;text&quot;]},{&quot;text_align&quot;:&quot;lb&quot;,&quot;text_direction&quot;:&quot;horizontal&quot;,&quot;support_features&quot;:[&quot;collage&quot;],&quot;support_big_font&quot;:false,&quot;picture_toward&quot;:0,&quot;picture_dockside&quot;:[],&quot;fill_id&quot;:&quot;b3f03b6c27134589b998b75d378bf36a&quot;,&quot;fill_align&quot;:&quot;lb&quot;,&quot;chip_types&quot;:[&quot;text&quot;,&quot;picture&quot;,&quot;chart&quot;,&quot;table&quot;,&quot;video&quot;]},{&quot;text_align&quot;:&quot;lt&quot;,&quot;text_direction&quot;:&quot;horizontal&quot;,&quot;support_big_font&quot;:false,&quot;picture_toward&quot;:0,&quot;picture_dockside&quot;:[],&quot;fill_id&quot;:&quot;c4a8ccf9e8c3448388e468d7b80cb706&quot;,&quot;fill_align&quot;:&quot;lt&quot;,&quot;chip_types&quot;:[&quot;text&quot;]},{&quot;text_align&quot;:&quot;lt&quot;,&quot;text_direction&quot;:&quot;horizontal&quot;,&quot;support_big_font&quot;:false,&quot;picture_toward&quot;:0,&quot;picture_dockside&quot;:[],&quot;fill_id&quot;:&quot;fb165a080c134640a759bcca1f56b856&quot;,&quot;fill_align&quot;:&quot;lt&quot;,&quot;chip_types&quot;:[&quot;text&quot;]}]]"/>
  <p:tag name="KSO_WM_CHIP_DECFILLPROP" val="[]"/>
  <p:tag name="FIXED_XID_TMP" val="5fab54f0341d2fac3cfce989"/>
  <p:tag name="KSO_WM_CHIP_GROUPID" val="5fab54f0341d2fac3cfce989"/>
  <p:tag name="KSO_WM_SLIDE_BACKGROUND_TYPE" val="leftRight"/>
  <p:tag name="KSO_WM_SLIDE_SUPPORT_FEATURE_TYPE" val="1"/>
  <p:tag name="KSO_WM_TEMPLATE_ASSEMBLE_XID" val="5fb5d8f42a846156eda548b5"/>
  <p:tag name="KSO_WM_TEMPLATE_ASSEMBLE_GROUPID" val="5fb5d8f42a846156eda548b5"/>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33.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5af7fb08035f455a9aa07bddc3342a3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b315fe83bc646e0b2a3e3236c6685d4"/>
  <p:tag name="KSO_WM_SLIDE_BACKGROUND_TYPE" val="leftRight"/>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331.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064_1*a*1"/>
  <p:tag name="KSO_WM_TEMPLATE_CATEGORY" val="diagram"/>
  <p:tag name="KSO_WM_TEMPLATE_INDEX" val="2021306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eaeefac576049768dc9982786b47b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bcdd8bbe63154a18ad4894ac4c19601f"/>
  <p:tag name="KSO_WM_UNIT_TEXT_FILL_FORE_SCHEMECOLOR_INDEX_BRIGHTNESS" val="0"/>
  <p:tag name="KSO_WM_UNIT_TEXT_FILL_FORE_SCHEMECOLOR_INDEX" val="13"/>
  <p:tag name="KSO_WM_UNIT_TEXT_FILL_TYPE" val="1"/>
  <p:tag name="KSO_WM_TEMPLATE_ASSEMBLE_XID" val="60656ef04054ed1e2fb800d7"/>
  <p:tag name="KSO_WM_TEMPLATE_ASSEMBLE_GROUPID" val="60656ef04054ed1e2fb800d7"/>
</p:tagLst>
</file>

<file path=ppt/tags/tag332.xml><?xml version="1.0" encoding="utf-8"?>
<p:tagLst xmlns:p="http://schemas.openxmlformats.org/presentationml/2006/main">
  <p:tag name="KSO_WM_UNIT_VALUE" val="804*2200"/>
  <p:tag name="KSO_WM_UNIT_HIGHLIGHT" val="0"/>
  <p:tag name="KSO_WM_UNIT_COMPATIBLE" val="1"/>
  <p:tag name="KSO_WM_UNIT_DIAGRAM_ISNUMVISUAL" val="0"/>
  <p:tag name="KSO_WM_UNIT_DIAGRAM_ISREFERUNIT" val="0"/>
  <p:tag name="KSO_WM_UNIT_TYPE" val="d"/>
  <p:tag name="KSO_WM_UNIT_INDEX" val="1"/>
  <p:tag name="KSO_WM_UNIT_ID" val="diagram20213064_1*d*1"/>
  <p:tag name="KSO_WM_TEMPLATE_CATEGORY" val="diagram"/>
  <p:tag name="KSO_WM_TEMPLATE_INDEX" val="20213064"/>
  <p:tag name="KSO_WM_UNIT_LAYERLEVEL" val="1"/>
  <p:tag name="KSO_WM_TAG_VERSION" val="1.0"/>
  <p:tag name="KSO_WM_BEAUTIFY_FLAG" val="#wm#"/>
  <p:tag name="KSO_WM_CHIP_GROUPID" val="5e7310da9a230a26b9e88a19"/>
  <p:tag name="KSO_WM_CHIP_XID" val="5e7310da9a230a26b9e88a1a"/>
  <p:tag name="KSO_WM_UNIT_DEC_AREA_ID" val="55887087ace444beb0fd907d654d26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28b1cecdbc249609c40990b7dde6cda"/>
  <p:tag name="KSO_WM_UNIT_SUPPORT_UNIT_TYPE" val="[&quot;d&quot;,&quot;α&quot;,&quot;β&quot;,&quot;θ&quot;]"/>
  <p:tag name="KSO_WM_TEMPLATE_ASSEMBLE_XID" val="60656ef04054ed1e2fb800d7"/>
  <p:tag name="KSO_WM_TEMPLATE_ASSEMBLE_GROUPID" val="60656ef04054ed1e2fb800d7"/>
</p:tagLst>
</file>

<file path=ppt/tags/tag33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064_1*f*1"/>
  <p:tag name="KSO_WM_TEMPLATE_CATEGORY" val="diagram"/>
  <p:tag name="KSO_WM_TEMPLATE_INDEX" val="20213064"/>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204e6a1a5dbf415685b3585ff4716ce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1265ab0a64a4e1aaef0289bb940c9c1"/>
  <p:tag name="KSO_WM_UNIT_TEXT_FILL_FORE_SCHEMECOLOR_INDEX_BRIGHTNESS" val="0.25"/>
  <p:tag name="KSO_WM_UNIT_TEXT_FILL_FORE_SCHEMECOLOR_INDEX" val="13"/>
  <p:tag name="KSO_WM_UNIT_TEXT_FILL_TYPE" val="1"/>
  <p:tag name="KSO_WM_TEMPLATE_ASSEMBLE_XID" val="60656ef04054ed1e2fb800d7"/>
  <p:tag name="KSO_WM_TEMPLATE_ASSEMBLE_GROUPID" val="60656ef04054ed1e2fb800d7"/>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064_1*i*1"/>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3e3cf09c9dc14c5998649ab54e032c21"/>
  <p:tag name="KSO_WM_UNIT_DECORATE_INFO" val="{&quot;DecorateInfoH&quot;:{&quot;IsAbs&quot;:true},&quot;DecorateInfoW&quot;:{&quot;IsAbs&quot;:true},&quot;DecorateInfoX&quot;:{&quot;IsAbs&quot;:true,&quot;Pos&quot;:2},&quot;DecorateInfoY&quot;:{&quot;IsAbs&quot;:true,&quot;Pos&quot;:1},&quot;ReferentInfo&quot;:{&quot;Id&quot;:&quot;55887087ace444beb0fd907d654d26f0&quot;,&quot;X&quot;:{&quot;Pos&quot;:0},&quot;Y&quot;:{&quot;Pos&quot;:1}},&quot;whChangeMode&quot;:0}"/>
  <p:tag name="KSO_WM_CHIP_GROUPID" val="5f5ee1ca4d6848d78f644aed"/>
  <p:tag name="KSO_WM_CHIP_XID" val="5f696765553136823a5e625f"/>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064_1*i*2"/>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a3d3d6103b184969896b41be7d5a5fd5"/>
  <p:tag name="KSO_WM_UNIT_DECORATE_INFO" val="{&quot;DecorateInfoH&quot;:{&quot;IsAbs&quot;:true},&quot;DecorateInfoW&quot;:{&quot;IsAbs&quot;:true},&quot;DecorateInfoX&quot;:{&quot;IsAbs&quot;:true,&quot;Pos&quot;:2},&quot;DecorateInfoY&quot;:{&quot;IsAbs&quot;:true,&quot;Pos&quot;:1},&quot;ReferentInfo&quot;:{&quot;Id&quot;:&quot;55887087ace444beb0fd907d654d26f0&quot;,&quot;X&quot;:{&quot;Pos&quot;:0},&quot;Y&quot;:{&quot;Pos&quot;:1}},&quot;whChangeMode&quot;:0}"/>
  <p:tag name="KSO_WM_CHIP_GROUPID" val="5f5ee1ca4d6848d78f644aed"/>
  <p:tag name="KSO_WM_CHIP_XID" val="5f696765553136823a5e625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064_1*i*3"/>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a07ea5c5c2134448a0677707f7bb77ca"/>
  <p:tag name="KSO_WM_UNIT_DECORATE_INFO" val="{&quot;DecorateInfoH&quot;:{&quot;IsAbs&quot;:true},&quot;DecorateInfoW&quot;:{&quot;IsAbs&quot;:true},&quot;DecorateInfoX&quot;:{&quot;IsAbs&quot;:true,&quot;Pos&quot;:0},&quot;DecorateInfoY&quot;:{&quot;IsAbs&quot;:true,&quot;Pos&quot;:1},&quot;ReferentInfo&quot;:{&quot;Id&quot;:&quot;55887087ace444beb0fd907d654d26f0&quot;,&quot;X&quot;:{&quot;Pos&quot;:2},&quot;Y&quot;:{&quot;Pos&quot;:1}},&quot;whChangeMode&quot;:0}"/>
  <p:tag name="KSO_WM_CHIP_GROUPID" val="5f5ee1ca4d6848d78f644aed"/>
  <p:tag name="KSO_WM_CHIP_XID" val="5f696765553136823a5e625f"/>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064_1*i*4"/>
  <p:tag name="KSO_WM_TEMPLATE_CATEGORY" val="diagram"/>
  <p:tag name="KSO_WM_TEMPLATE_INDEX" val="20213064"/>
  <p:tag name="KSO_WM_UNIT_LAYERLEVEL" val="1"/>
  <p:tag name="KSO_WM_TAG_VERSION" val="1.0"/>
  <p:tag name="KSO_WM_BEAUTIFY_FLAG" val="#wm#"/>
  <p:tag name="KSO_WM_UNIT_BLOCK" val="0"/>
  <p:tag name="KSO_WM_UNIT_SM_LIMIT_TYPE" val="0"/>
  <p:tag name="KSO_WM_UNIT_DEC_AREA_ID" val="daf61bfae122464eb1fe69020b950926"/>
  <p:tag name="KSO_WM_UNIT_DECORATE_INFO" val="{&quot;DecorateInfoH&quot;:{&quot;IsAbs&quot;:true},&quot;DecorateInfoW&quot;:{&quot;IsAbs&quot;:true},&quot;DecorateInfoX&quot;:{&quot;IsAbs&quot;:true,&quot;Pos&quot;:0},&quot;DecorateInfoY&quot;:{&quot;IsAbs&quot;:true,&quot;Pos&quot;:1},&quot;ReferentInfo&quot;:{&quot;Id&quot;:&quot;55887087ace444beb0fd907d654d26f0&quot;,&quot;X&quot;:{&quot;Pos&quot;:2},&quot;Y&quot;:{&quot;Pos&quot;:1}},&quot;whChangeMode&quot;:0}"/>
  <p:tag name="KSO_WM_CHIP_GROUPID" val="5f5ee1ca4d6848d78f644aed"/>
  <p:tag name="KSO_WM_CHIP_XID" val="5f696765553136823a5e625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f04054ed1e2fb800d7"/>
  <p:tag name="KSO_WM_TEMPLATE_ASSEMBLE_GROUPID" val="60656ef04054ed1e2fb800d7"/>
</p:tagLst>
</file>

<file path=ppt/tags/tag338.xml><?xml version="1.0" encoding="utf-8"?>
<p:tagLst xmlns:p="http://schemas.openxmlformats.org/presentationml/2006/main">
  <p:tag name="KSO_WM_FIGMA_SLIDE_GROUP" val="28"/>
  <p:tag name="KSO_WM_SLIDE_TYPE" val="text"/>
  <p:tag name="KSO_WM_SLIDE_ID" val="diagram20213064_1"/>
  <p:tag name="KSO_WM_TEMPLATE_SUBCATEGORY" val="21"/>
  <p:tag name="KSO_WM_TEMPLATE_MASTER_TYPE" val="0"/>
  <p:tag name="KSO_WM_TEMPLATE_COLOR_TYPE" val="1"/>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3064"/>
  <p:tag name="KSO_WM_SLIDE_LAYOUT" val="a_d_f"/>
  <p:tag name="KSO_WM_SLIDE_LAYOUT_CNT" val="1_1_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t&quot;,&quot;text_direction&quot;:&quot;horizontal&quot;,&quot;support_big_font&quot;:false,&quot;fill_id&quot;:&quot;a3b9af3d251f41259a3c801e7e4603f1&quot;,&quot;fill_align&quot;:&quot;ct&quot;,&quot;chip_types&quot;:[&quot;header&quot;]},{&quot;text_align&quot;:&quot;cm&quot;,&quot;text_direction&quot;:&quot;horizontal&quot;,&quot;support_features&quot;:[&quot;collage&quot;,&quot;carousel&quot;],&quot;support_big_font&quot;:false,&quot;fill_id&quot;:&quot;cf13ec69777f42b89ba3bf7d9000e591&quot;,&quot;fill_align&quot;:&quot;cm&quot;,&quot;chip_types&quot;:[&quot;picture&quot;,&quot;chart&quot;,&quot;table&quot;,&quot;video&quot;]},{&quot;text_align&quot;:&quot;cm&quot;,&quot;text_direction&quot;:&quot;horizontal&quot;,&quot;support_big_font&quot;:false,&quot;fill_id&quot;:&quot;8c1fece11dfa4b24a4d955f792f0a0a6&quot;,&quot;fill_align&quot;:&quot;cm&quot;,&quot;chip_types&quot;:[&quot;text&quot;]}],[{&quot;text_align&quot;:&quot;ct&quot;,&quot;text_direction&quot;:&quot;horizontal&quot;,&quot;support_big_font&quot;:false,&quot;fill_id&quot;:&quot;a3b9af3d251f41259a3c801e7e4603f1&quot;,&quot;fill_align&quot;:&quot;ct&quot;,&quot;chip_types&quot;:[&quot;header&quot;]},{&quot;text_align&quot;:&quot;cm&quot;,&quot;text_direction&quot;:&quot;horizontal&quot;,&quot;support_features&quot;:[&quot;collage&quot;,&quot;carousel&quot;],&quot;support_big_font&quot;:false,&quot;fill_id&quot;:&quot;cf13ec69777f42b89ba3bf7d9000e591&quot;,&quot;fill_align&quot;:&quot;cm&quot;,&quot;chip_types&quot;:[&quot;picture&quot;,&quot;chart&quot;,&quot;table&quot;,&quot;video&quot;]},{&quot;text_align&quot;:&quot;lm&quot;,&quot;text_direction&quot;:&quot;horizontal&quot;,&quot;support_big_font&quot;:false,&quot;fill_id&quot;:&quot;8c1fece11dfa4b24a4d955f792f0a0a6&quot;,&quot;fill_align&quot;:&quot;cm&quot;,&quot;chip_types&quot;:[&quot;text&quot;]}]]"/>
  <p:tag name="KSO_WM_CHIP_XID" val="5f696765553136823a5e625f"/>
  <p:tag name="KSO_WM_SLIDE_LAYOUT_INFO" val="{&quot;backgroundInfo&quot;:[{&quot;bottom&quot;:0,&quot;bottomAbs&quot;:false,&quot;left&quot;:0,&quot;leftAbs&quot;:false,&quot;right&quot;:0,&quot;rightAbs&quot;:false,&quot;top&quot;:0,&quot;topAbs&quot;:false,&quot;type&quot;:&quot;general&quot;}],&quot;id&quot;:&quot;2021-04-01T15:21:17&quot;,&quot;maxSize&quot;:{&quot;size1&quot;:33.299679137124784},&quot;minSize&quot;:{&quot;size1&quot;:22.099679137124784},&quot;normalSize&quot;:{&quot;size1&quot;:22.099679137124784},&quot;subLayout&quot;:[{&quot;id&quot;:&quot;2021-04-01T15:21:17&quot;,&quot;margin&quot;:{&quot;bottom&quot;:0.6349999904632568,&quot;left&quot;:1.6929999589920044,&quot;right&quot;:1.6929999589920044,&quot;top&quot;:1.6929999589920044},&quot;type&quot;:0},{&quot;id&quot;:&quot;2021-04-01T15:21:17&quot;,&quot;maxSize&quot;:{&quot;size1&quot;:68.39958811097097},&quot;minSize&quot;:{&quot;size1&quot;:48.49958811097097},&quot;normalSize&quot;:{&quot;size1&quot;:50.553203857654744},&quot;subLayout&quot;:[{&quot;id&quot;:&quot;2021-04-01T15:21:17&quot;,&quot;margin&quot;:{&quot;bottom&quot;:0.02600000612437725,&quot;left&quot;:5.927000999450684,&quot;right&quot;:5.925999641418457,&quot;top&quot;:0},&quot;type&quot;:0},{&quot;id&quot;:&quot;2021-04-01T15:21:17&quot;,&quot;margin&quot;:{&quot;bottom&quot;:1.6929999589920044,&quot;left&quot;:1.6929999589920044,&quot;right&quot;:1.6929999589920044,&quot;top&quot;:0.8199999928474426},&quot;type&quot;:0}],&quot;type&quot;:0}],&quot;type&quot;:0}"/>
  <p:tag name="FIXED_XID_TMP" val="5f5ee1ca4d6848d78f644aed"/>
  <p:tag name="KSO_WM_CHIP_DECFILLPROP" val="[]"/>
  <p:tag name="KSO_WM_SLIDE_CAN_ADD_NAVIGATION" val="1"/>
  <p:tag name="KSO_WM_CHIP_GROUPID" val="5f5ee1ca4d6848d78f644aed"/>
  <p:tag name="KSO_WM_SLIDE_BACKGROUND_TYPE" val="general"/>
  <p:tag name="KSO_WM_SLIDE_SUPPORT_FEATURE_TYPE" val="3"/>
  <p:tag name="KSO_WM_TEMPLATE_ASSEMBLE_XID" val="60656ef04054ed1e2fb800d7"/>
  <p:tag name="KSO_WM_TEMPLATE_ASSEMBLE_GROUPID" val="60656ef04054ed1e2fb800d7"/>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645120a3b2dc4066ad766fe422f636a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8319e486c9448e8ab318073b3b42570"/>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0286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286"/>
  <p:tag name="KSO_WM_CHIP_GROUPID" val="612f6a61c37455bdf62a9584"/>
  <p:tag name="KSO_WM_CHIP_XID" val="612f6a61c37455bdf62a9587"/>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58046c20464142699db79ea5d1c8811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021b30ef54e4fddaf43982694d2f194"/>
  <p:tag name="KSO_WM_SLIDE_BACKGROUND_TYPE" val="belt"/>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75f46f5e37f94bc9afca249ed26da6f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b65a3a958c140dabad141dfb875ff0e"/>
  <p:tag name="KSO_WM_SLIDE_BACKGROUND_TYPE" val="belt"/>
</p:tagLst>
</file>

<file path=ppt/tags/tag342.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07820_1*a*1"/>
  <p:tag name="KSO_WM_TEMPLATE_CATEGORY" val="diagram"/>
  <p:tag name="KSO_WM_TEMPLATE_INDEX" val="2020782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d252a12809c455984f4efc86a2fe44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6c7b99284604af3943d43cd89f8271d"/>
  <p:tag name="KSO_WM_UNIT_SUPPORT_BIG_FONT" val="1"/>
  <p:tag name="KSO_WM_UNIT_TEXT_FILL_FORE_SCHEMECOLOR_INDEX_BRIGHTNESS" val="0"/>
  <p:tag name="KSO_WM_UNIT_TEXT_FILL_FORE_SCHEMECOLOR_INDEX" val="13"/>
  <p:tag name="KSO_WM_UNIT_TEXT_FILL_TYPE" val="1"/>
  <p:tag name="KSO_WM_TEMPLATE_ASSEMBLE_XID" val="60656e714054ed1e2fb7f8c5"/>
  <p:tag name="KSO_WM_TEMPLATE_ASSEMBLE_GROUPID" val="60656e714054ed1e2fb7f8c5"/>
</p:tagLst>
</file>

<file path=ppt/tags/tag343.xml><?xml version="1.0" encoding="utf-8"?>
<p:tagLst xmlns:p="http://schemas.openxmlformats.org/presentationml/2006/main">
  <p:tag name="KSO_WM_UNIT_VALUE" val="592*1396"/>
  <p:tag name="KSO_WM_UNIT_HIGHLIGHT" val="0"/>
  <p:tag name="KSO_WM_UNIT_COMPATIBLE" val="0"/>
  <p:tag name="KSO_WM_UNIT_DIAGRAM_ISNUMVISUAL" val="0"/>
  <p:tag name="KSO_WM_UNIT_DIAGRAM_ISREFERUNIT" val="0"/>
  <p:tag name="KSO_WM_UNIT_TYPE" val="d"/>
  <p:tag name="KSO_WM_UNIT_INDEX" val="1"/>
  <p:tag name="KSO_WM_UNIT_ID" val="diagram20207820_1*d*1"/>
  <p:tag name="KSO_WM_TEMPLATE_CATEGORY" val="diagram"/>
  <p:tag name="KSO_WM_TEMPLATE_INDEX" val="20207820"/>
  <p:tag name="KSO_WM_UNIT_LAYERLEVEL" val="1"/>
  <p:tag name="KSO_WM_TAG_VERSION" val="1.0"/>
  <p:tag name="KSO_WM_BEAUTIFY_FLAG" val="#wm#"/>
  <p:tag name="KSO_WM_CHIP_GROUPID" val="5e7310da9a230a26b9e88a19"/>
  <p:tag name="KSO_WM_CHIP_XID" val="5e7310da9a230a26b9e88a1a"/>
  <p:tag name="KSO_WM_UNIT_DEC_AREA_ID" val="804cb34a9fc24e2e905fd82a863dc35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d69211852694e48883e1862d825223a"/>
  <p:tag name="KSO_WM_UNIT_SUPPORT_BIG_FONT" val="1"/>
  <p:tag name="KSO_WM_UNIT_SUPPORT_UNIT_TYPE" val="[&quot;d&quot;]"/>
  <p:tag name="KSO_WM_TEMPLATE_ASSEMBLE_XID" val="60656e714054ed1e2fb7f8c5"/>
  <p:tag name="KSO_WM_TEMPLATE_ASSEMBLE_GROUPID" val="60656e714054ed1e2fb7f8c5"/>
</p:tagLst>
</file>

<file path=ppt/tags/tag34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820_1*f*1"/>
  <p:tag name="KSO_WM_TEMPLATE_CATEGORY" val="diagram"/>
  <p:tag name="KSO_WM_TEMPLATE_INDEX" val="20207820"/>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60f0aaddc7f848a6aa4aa091d8c29d8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01545c082184305972b7c42f8268f1c"/>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714054ed1e2fb7f8c5"/>
  <p:tag name="KSO_WM_TEMPLATE_ASSEMBLE_GROUPID" val="60656e714054ed1e2fb7f8c5"/>
</p:tagLst>
</file>

<file path=ppt/tags/tag345.xml><?xml version="1.0" encoding="utf-8"?>
<p:tagLst xmlns:p="http://schemas.openxmlformats.org/presentationml/2006/main">
  <p:tag name="KSO_WM_FIGMA_SLIDE_GROUP" val="28"/>
  <p:tag name="KSO_WM_SLIDE_TYPE" val="text"/>
  <p:tag name="KSO_WM_SLIDE_LAYOUT_INFO" val="{&quot;backgroundInfo&quot;:[{&quot;bottom&quot;:0.13333334,&quot;bottomAbs&quot;:false,&quot;left&quot;:0,&quot;leftAbs&quot;:false,&quot;right&quot;:0,&quot;rightAbs&quot;:false,&quot;top&quot;:0.13333334,&quot;topAbs&quot;:false,&quot;type&quot;:&quot;belt&quot;}],&quot;direction&quot;:1,&quot;id&quot;:&quot;2021-04-01T14:58:58&quot;,&quot;maxSize&quot;:{&quot;size1&quot;:54.99963902926538},&quot;minSize&quot;:{&quot;size1&quot;:42.49963902926538},&quot;normalSize&quot;:{&quot;size1&quot;:50.62463902926538},&quot;subLayout&quot;:[{&quot;id&quot;:&quot;2021-04-01T14:58:58&quot;,&quot;maxSize&quot;:{&quot;size1&quot;:51.1},&quot;minSize&quot;:{&quot;size1&quot;:37.9},&quot;normalSize&quot;:{&quot;size1&quot;:49.56666666666667},&quot;subLayout&quot;:[{&quot;id&quot;:&quot;2021-04-01T14:58:58&quot;,&quot;margin&quot;:{&quot;bottom&quot;:0.02600000612437725,&quot;left&quot;:3.38700008392334,&quot;right&quot;:1.2699999809265137,&quot;top&quot;:5.079999923706055},&quot;type&quot;:0},{&quot;id&quot;:&quot;2021-04-01T14:58:58&quot;,&quot;margin&quot;:{&quot;bottom&quot;:5.079999923706055,&quot;left&quot;:3.38700008392334,&quot;right&quot;:1.2699999809265137,&quot;top&quot;:0.8199999928474426},&quot;type&quot;:0}],&quot;type&quot;:0},{&quot;id&quot;:&quot;2021-04-01T14:58:58&quot;,&quot;margin&quot;:{&quot;bottom&quot;:5.079999923706055,&quot;left&quot;:0,&quot;right&quot;:3.385999917984009,&quot;top&quot;:5.079999923706055},&quot;type&quot;:0}],&quot;type&quot;:0}"/>
  <p:tag name="KSO_WM_SLIDE_BACKGROUND" val="[&quot;belt&quot;]"/>
  <p:tag name="KSO_WM_SLIDE_RATIO" val="1.777778"/>
  <p:tag name="KSO_WM_SLIDE_ID" val="diagram20207820_1"/>
  <p:tag name="KSO_WM_TEMPLATE_SUBCATEGORY" val="21"/>
  <p:tag name="KSO_WM_TEMPLATE_MASTER_TYPE" val="0"/>
  <p:tag name="KSO_WM_TEMPLATE_COLOR_TYPE" val="1"/>
  <p:tag name="KSO_WM_SLIDE_SUBTYPE" val="picTxt"/>
  <p:tag name="KSO_WM_SLIDE_ITEM_CNT" val="0"/>
  <p:tag name="KSO_WM_SLIDE_INDEX" val="1"/>
  <p:tag name="KSO_WM_SLIDE_SIZE" val="960*396"/>
  <p:tag name="KSO_WM_SLIDE_POSITION" val="0*71"/>
  <p:tag name="KSO_WM_TAG_VERSION" val="1.0"/>
  <p:tag name="KSO_WM_BEAUTIFY_FLAG" val="#wm#"/>
  <p:tag name="KSO_WM_TEMPLATE_CATEGORY" val="diagram"/>
  <p:tag name="KSO_WM_TEMPLATE_INDEX" val="20207820"/>
  <p:tag name="KSO_WM_SLIDE_LAYOUT" val="a_d_f"/>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true,&quot;fill_id&quot;:&quot;e4d6cf17b06746db8dd93c359cfe17f1&quot;,&quot;fill_align&quot;:&quot;lb&quot;,&quot;chip_types&quot;:[&quot;header&quot;]},{&quot;text_align&quot;:&quot;lt&quot;,&quot;text_direction&quot;:&quot;horizontal&quot;,&quot;support_big_font&quot;:true,&quot;fill_id&quot;:&quot;c1719bd3232846479042527f9529d883&quot;,&quot;fill_align&quot;:&quot;lt&quot;,&quot;chip_types&quot;:[&quot;text&quot;,&quot;picture&quot;]},{&quot;text_align&quot;:&quot;lm&quot;,&quot;text_direction&quot;:&quot;horizontal&quot;,&quot;support_features&quot;:[&quot;collage&quot;,&quot;carousel&quot;],&quot;support_big_font&quot;:false,&quot;fill_id&quot;:&quot;1e68c64403914b6b8616f5eb6a4d8957&quot;,&quot;fill_align&quot;:&quot;lm&quot;,&quot;chip_types&quot;:[&quot;pictext&quot;,&quot;text&quot;,&quot;picture&quot;,&quot;chart&quot;,&quot;table&quot;]}]]"/>
  <p:tag name="KSO_WM_CHIP_XID" val="5eecb7cea758c1ec0b708a87"/>
  <p:tag name="KSO_WM_SLIDE_CAN_ADD_NAVIGATION" val="1"/>
  <p:tag name="KSO_WM_CHIP_DECFILLPROP" val="[]"/>
  <p:tag name="KSO_WM_CHIP_GROUPID" val="5eecb7cea758c1ec0b708a86"/>
  <p:tag name="KSO_WM_SLIDE_BACKGROUND_TYPE" val="belt"/>
  <p:tag name="KSO_WM_SLIDE_SUPPORT_FEATURE_TYPE" val="0"/>
  <p:tag name="KSO_WM_TEMPLATE_ASSEMBLE_XID" val="60656e714054ed1e2fb7f8c5"/>
  <p:tag name="KSO_WM_TEMPLATE_ASSEMBLE_GROUPID" val="60656e714054ed1e2fb7f8c5"/>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348.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293_1*a*1"/>
  <p:tag name="KSO_WM_TEMPLATE_CATEGORY" val="diagram"/>
  <p:tag name="KSO_WM_TEMPLATE_INDEX" val="2021329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eac46169eb2b460bb4a610ed53a67e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12c141ff192434a81f8ec7859d8d7f3"/>
  <p:tag name="KSO_WM_UNIT_TEXT_FILL_FORE_SCHEMECOLOR_INDEX_BRIGHTNESS" val="0"/>
  <p:tag name="KSO_WM_UNIT_TEXT_FILL_FORE_SCHEMECOLOR_INDEX" val="13"/>
  <p:tag name="KSO_WM_UNIT_TEXT_FILL_TYPE" val="1"/>
  <p:tag name="KSO_WM_TEMPLATE_ASSEMBLE_XID" val="639b31e60c9383becdeaa802"/>
  <p:tag name="KSO_WM_TEMPLATE_ASSEMBLE_GROUPID" val="639b31e60c9383becdeaa802"/>
</p:tagLst>
</file>

<file path=ppt/tags/tag349.xml><?xml version="1.0" encoding="utf-8"?>
<p:tagLst xmlns:p="http://schemas.openxmlformats.org/presentationml/2006/main">
  <p:tag name="KSO_WM_UNIT_VALUE" val="761*3046"/>
  <p:tag name="KSO_WM_UNIT_HIGHLIGHT" val="0"/>
  <p:tag name="KSO_WM_UNIT_COMPATIBLE" val="0"/>
  <p:tag name="KSO_WM_UNIT_DIAGRAM_ISNUMVISUAL" val="0"/>
  <p:tag name="KSO_WM_UNIT_DIAGRAM_ISREFERUNIT" val="0"/>
  <p:tag name="KSO_WM_UNIT_TYPE" val="d"/>
  <p:tag name="KSO_WM_UNIT_INDEX" val="1"/>
  <p:tag name="KSO_WM_UNIT_ID" val="diagram20213293_1*d*1"/>
  <p:tag name="KSO_WM_TEMPLATE_CATEGORY" val="diagram"/>
  <p:tag name="KSO_WM_TEMPLATE_INDEX" val="20213293"/>
  <p:tag name="KSO_WM_UNIT_LAYERLEVEL" val="1"/>
  <p:tag name="KSO_WM_TAG_VERSION" val="1.0"/>
  <p:tag name="KSO_WM_BEAUTIFY_FLAG" val="#wm#"/>
  <p:tag name="KSO_WM_CHIP_GROUPID" val="5e7310da9a230a26b9e88a19"/>
  <p:tag name="KSO_WM_CHIP_XID" val="5e7310da9a230a26b9e88a1a"/>
  <p:tag name="KSO_WM_UNIT_DEC_AREA_ID" val="d39d48b01a0a4808a05868f443a940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28373cf9a1d42b2ad4400f46103fc14"/>
  <p:tag name="KSO_WM_UNIT_SUPPORT_UNIT_TYPE" val="[&quot;l&quot;,&quot;m&quot;,&quot;n&quot;,&quot;o&quot;,&quot;p&quot;,&quot;q&quot;,&quot;r&quot;,&quot;δ&quot;,&quot;ε&quot;,&quot;ζ&quot;,&quot;η&quot;,&quot;d&quot;,&quot;α&quot;,&quot;β&quot;,&quot;θ&quot;]"/>
  <p:tag name="KSO_WM_TEMPLATE_ASSEMBLE_XID" val="639b31e60c9383becdeaa802"/>
  <p:tag name="KSO_WM_TEMPLATE_ASSEMBLE_GROUPID" val="639b31e60c9383becdeaa802"/>
</p:tagLst>
</file>

<file path=ppt/tags/tag35.xml><?xml version="1.0" encoding="utf-8"?>
<p:tagLst xmlns:p="http://schemas.openxmlformats.org/presentationml/2006/main">
  <p:tag name="KSO_WM_SLIDE_BACKGROUND_TYPE" val="leftRight"/>
</p:tagLst>
</file>

<file path=ppt/tags/tag35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3_1*f*1"/>
  <p:tag name="KSO_WM_TEMPLATE_CATEGORY" val="diagram"/>
  <p:tag name="KSO_WM_TEMPLATE_INDEX" val="20213293"/>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f3ba6b55ee6d4aec98d86b43aa728f7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bdb306efbae44b9a7ac00fd1cb9e337"/>
  <p:tag name="KSO_WM_UNIT_TEXT_FILL_FORE_SCHEMECOLOR_INDEX_BRIGHTNESS" val="0.25"/>
  <p:tag name="KSO_WM_UNIT_TEXT_FILL_FORE_SCHEMECOLOR_INDEX" val="13"/>
  <p:tag name="KSO_WM_UNIT_TEXT_FILL_TYPE" val="1"/>
  <p:tag name="KSO_WM_TEMPLATE_ASSEMBLE_XID" val="639b31e60c9383becdeaa802"/>
  <p:tag name="KSO_WM_TEMPLATE_ASSEMBLE_GROUPID" val="639b31e60c9383becdeaa802"/>
</p:tagLst>
</file>

<file path=ppt/tags/tag351.xml><?xml version="1.0" encoding="utf-8"?>
<p:tagLst xmlns:p="http://schemas.openxmlformats.org/presentationml/2006/main">
  <p:tag name="KSO_WM_FIGMA_SLIDE_GROUP" val="52"/>
  <p:tag name="KSO_WM_SLIDE_TYPE" val="text"/>
  <p:tag name="KSO_WM_SLIDE_ID" val="diagram20213293_1"/>
  <p:tag name="KSO_WM_TEMPLATE_SUBCATEGORY" val="21"/>
  <p:tag name="KSO_WM_TEMPLATE_MASTER_TYPE" val="0"/>
  <p:tag name="KSO_WM_TEMPLATE_COLOR_TYPE" val="1"/>
  <p:tag name="KSO_WM_SLIDE_SUBTYPE" val="picTxt"/>
  <p:tag name="KSO_WM_SLIDE_ITEM_CNT" val="0"/>
  <p:tag name="KSO_WM_SLIDE_INDEX" val="1"/>
  <p:tag name="KSO_WM_TAG_VERSION" val="1.0"/>
  <p:tag name="KSO_WM_BEAUTIFY_FLAG" val="#wm#"/>
  <p:tag name="KSO_WM_TEMPLATE_CATEGORY" val="diagram"/>
  <p:tag name="KSO_WM_TEMPLATE_INDEX" val="20213293"/>
  <p:tag name="KSO_WM_SLIDE_LAYOUT" val="a_d_f"/>
  <p:tag name="KSO_WM_SLIDE_LAYOUT_CNT" val="1_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2-12-15T22:40:38&quot;,&quot;maxSize&quot;:{&quot;size1&quot;:30},&quot;minSize&quot;:{&quot;size1&quot;:17.8},&quot;normalSize&quot;:{&quot;size1&quot;:20},&quot;subLayout&quot;:[{&quot;id&quot;:&quot;2022-12-15T22:40:38&quot;,&quot;margin&quot;:{&quot;bottom&quot;:0,&quot;left&quot;:1.6929999589920044,&quot;right&quot;:1.6929999589920044,&quot;top&quot;:1.6929999589920044},&quot;type&quot;:0},{&quot;id&quot;:&quot;2022-12-15T22:40:38&quot;,&quot;maxSize&quot;:{&quot;size1&quot;:66.7},&quot;minSize&quot;:{&quot;size1&quot;:38.9},&quot;normalSize&quot;:{&quot;size1&quot;:48.93333333333334},&quot;subLayout&quot;:[{&quot;id&quot;:&quot;2022-12-15T22:40:38&quot;,&quot;margin&quot;:{&quot;bottom&quot;:0.02600000612437725,&quot;left&quot;:1.6929999589920044,&quot;right&quot;:1.6929999589920044,&quot;top&quot;:0.847000002861023},&quot;type&quot;:0},{&quot;id&quot;:&quot;2022-12-15T22:40:38&quot;,&quot;margin&quot;:{&quot;bottom&quot;:1.6929999589920044,&quot;left&quot;:1.6929999589920044,&quot;right&quot;:1.6929999589920044,&quot;top&quot;:0.8199999928474426},&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c553136823a5e61e7"/>
  <p:tag name="KSO_WM_CHIP_FILLPROP" val="[[{&quot;text_align&quot;:&quot;ct&quot;,&quot;text_direction&quot;:&quot;horizontal&quot;,&quot;support_big_font&quot;:false,&quot;picture_toward&quot;:0,&quot;picture_dockside&quot;:[],&quot;fill_id&quot;:&quot;42bdfa4a24a64d988a6191cecd716896&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c7f405b535bb49fd9c504e13d5a436be&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af7019ab30b54b018c2fc8ea2401cac8&quot;,&quot;fill_align&quot;:&quot;cm&quot;,&quot;chip_types&quot;:[&quot;text&quot;]}],[{&quot;text_align&quot;:&quot;cm&quot;,&quot;text_direction&quot;:&quot;horizontal&quot;,&quot;support_big_font&quot;:false,&quot;picture_toward&quot;:0,&quot;picture_dockside&quot;:[],&quot;fill_id&quot;:&quot;42bdfa4a24a64d988a6191cecd716896&quot;,&quot;fill_align&quot;:&quot;cm&quot;,&quot;chip_types&quot;:[&quot;header&quot;]},{&quot;text_align&quot;:&quot;lm&quot;,&quot;text_direction&quot;:&quot;horizontal&quot;,&quot;support_big_font&quot;:false,&quot;picture_toward&quot;:0,&quot;picture_dockside&quot;:[],&quot;fill_id&quot;:&quot;c7f405b535bb49fd9c504e13d5a436be&quot;,&quot;fill_align&quot;:&quot;cm&quot;,&quot;chip_types&quot;:[&quot;diagram&quot;,&quot;pictext&quot;,&quot;picture&quot;,&quot;chart&quot;,&quot;table&quot;]},{&quot;text_align&quot;:&quot;cm&quot;,&quot;text_direction&quot;:&quot;horizontal&quot;,&quot;support_big_font&quot;:false,&quot;picture_toward&quot;:0,&quot;picture_dockside&quot;:[],&quot;fill_id&quot;:&quot;af7019ab30b54b018c2fc8ea2401cac8&quot;,&quot;fill_align&quot;:&quot;cm&quot;,&quot;chip_types&quot;:[&quot;text&quot;,&quot;picture&quot;]}],[{&quot;text_align&quot;:&quot;lm&quot;,&quot;text_direction&quot;:&quot;horizontal&quot;,&quot;support_big_font&quot;:false,&quot;picture_toward&quot;:0,&quot;picture_dockside&quot;:[],&quot;fill_id&quot;:&quot;42bdfa4a24a64d988a6191cecd716896&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c7f405b535bb49fd9c504e13d5a436be&quot;,&quot;fill_align&quot;:&quot;cm&quot;,&quot;chip_types&quot;:[&quot;diagram&quot;,&quot;pictext&quot;,&quot;picture&quot;,&quot;chart&quot;,&quot;table&quot;]},{&quot;text_align&quot;:&quot;lm&quot;,&quot;text_direction&quot;:&quot;horizontal&quot;,&quot;support_big_font&quot;:false,&quot;picture_toward&quot;:0,&quot;picture_dockside&quot;:[],&quot;fill_id&quot;:&quot;af7019ab30b54b018c2fc8ea2401cac8&quot;,&quot;fill_align&quot;:&quot;lm&quot;,&quot;chip_types&quot;:[&quot;text&quot;,&quot;picture&quot;]}]]"/>
  <p:tag name="KSO_WM_SLIDE_SIZE" val="865*444"/>
  <p:tag name="KSO_WM_SLIDE_POSITION" val="47*48"/>
  <p:tag name="FIXED_XID_TMP" val="5f5ee1ca4d6848d78f644aed"/>
  <p:tag name="KSO_WM_CHIP_DECFILLPROP" val="[]"/>
  <p:tag name="KSO_WM_CHIP_GROUPID" val="5f5ee1ca4d6848d78f644aed"/>
  <p:tag name="KSO_WM_SLIDE_BACKGROUND_TYPE" val="general"/>
  <p:tag name="KSO_WM_SLIDE_SUPPORT_FEATURE_TYPE" val="3"/>
  <p:tag name="KSO_WM_TEMPLATE_ASSEMBLE_XID" val="639b31e60c9383becdeaa802"/>
  <p:tag name="KSO_WM_TEMPLATE_ASSEMBLE_GROUPID" val="639b31e60c9383becdeaa802"/>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354.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293_1*a*1"/>
  <p:tag name="KSO_WM_TEMPLATE_CATEGORY" val="diagram"/>
  <p:tag name="KSO_WM_TEMPLATE_INDEX" val="2021329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eac46169eb2b460bb4a610ed53a67e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12c141ff192434a81f8ec7859d8d7f3"/>
  <p:tag name="KSO_WM_UNIT_TEXT_FILL_FORE_SCHEMECOLOR_INDEX_BRIGHTNESS" val="0"/>
  <p:tag name="KSO_WM_UNIT_TEXT_FILL_FORE_SCHEMECOLOR_INDEX" val="13"/>
  <p:tag name="KSO_WM_UNIT_TEXT_FILL_TYPE" val="1"/>
  <p:tag name="KSO_WM_TEMPLATE_ASSEMBLE_XID" val="639b31e60c9383becdeaa802"/>
  <p:tag name="KSO_WM_TEMPLATE_ASSEMBLE_GROUPID" val="639b31e60c9383becdeaa802"/>
</p:tagLst>
</file>

<file path=ppt/tags/tag355.xml><?xml version="1.0" encoding="utf-8"?>
<p:tagLst xmlns:p="http://schemas.openxmlformats.org/presentationml/2006/main">
  <p:tag name="KSO_WM_UNIT_VALUE" val="761*3046"/>
  <p:tag name="KSO_WM_UNIT_HIGHLIGHT" val="0"/>
  <p:tag name="KSO_WM_UNIT_COMPATIBLE" val="0"/>
  <p:tag name="KSO_WM_UNIT_DIAGRAM_ISNUMVISUAL" val="0"/>
  <p:tag name="KSO_WM_UNIT_DIAGRAM_ISREFERUNIT" val="0"/>
  <p:tag name="KSO_WM_UNIT_TYPE" val="d"/>
  <p:tag name="KSO_WM_UNIT_INDEX" val="1"/>
  <p:tag name="KSO_WM_UNIT_ID" val="diagram20213293_1*d*1"/>
  <p:tag name="KSO_WM_TEMPLATE_CATEGORY" val="diagram"/>
  <p:tag name="KSO_WM_TEMPLATE_INDEX" val="20213293"/>
  <p:tag name="KSO_WM_UNIT_LAYERLEVEL" val="1"/>
  <p:tag name="KSO_WM_TAG_VERSION" val="1.0"/>
  <p:tag name="KSO_WM_BEAUTIFY_FLAG" val="#wm#"/>
  <p:tag name="KSO_WM_CHIP_GROUPID" val="5e7310da9a230a26b9e88a19"/>
  <p:tag name="KSO_WM_CHIP_XID" val="5e7310da9a230a26b9e88a1a"/>
  <p:tag name="KSO_WM_UNIT_DEC_AREA_ID" val="d39d48b01a0a4808a05868f443a940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28373cf9a1d42b2ad4400f46103fc14"/>
  <p:tag name="KSO_WM_UNIT_SUPPORT_UNIT_TYPE" val="[&quot;l&quot;,&quot;m&quot;,&quot;n&quot;,&quot;o&quot;,&quot;p&quot;,&quot;q&quot;,&quot;r&quot;,&quot;δ&quot;,&quot;ε&quot;,&quot;ζ&quot;,&quot;η&quot;,&quot;d&quot;,&quot;α&quot;,&quot;β&quot;,&quot;θ&quot;]"/>
  <p:tag name="KSO_WM_TEMPLATE_ASSEMBLE_XID" val="639b31e60c9383becdeaa802"/>
  <p:tag name="KSO_WM_TEMPLATE_ASSEMBLE_GROUPID" val="639b31e60c9383becdeaa802"/>
</p:tagLst>
</file>

<file path=ppt/tags/tag35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3_1*f*1"/>
  <p:tag name="KSO_WM_TEMPLATE_CATEGORY" val="diagram"/>
  <p:tag name="KSO_WM_TEMPLATE_INDEX" val="20213293"/>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f3ba6b55ee6d4aec98d86b43aa728f7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bdb306efbae44b9a7ac00fd1cb9e337"/>
  <p:tag name="KSO_WM_UNIT_TEXT_FILL_FORE_SCHEMECOLOR_INDEX_BRIGHTNESS" val="0.25"/>
  <p:tag name="KSO_WM_UNIT_TEXT_FILL_FORE_SCHEMECOLOR_INDEX" val="13"/>
  <p:tag name="KSO_WM_UNIT_TEXT_FILL_TYPE" val="1"/>
  <p:tag name="KSO_WM_TEMPLATE_ASSEMBLE_XID" val="639b31e60c9383becdeaa802"/>
  <p:tag name="KSO_WM_TEMPLATE_ASSEMBLE_GROUPID" val="639b31e60c9383becdeaa802"/>
</p:tagLst>
</file>

<file path=ppt/tags/tag357.xml><?xml version="1.0" encoding="utf-8"?>
<p:tagLst xmlns:p="http://schemas.openxmlformats.org/presentationml/2006/main">
  <p:tag name="KSO_WM_FIGMA_SLIDE_GROUP" val="52"/>
  <p:tag name="KSO_WM_SLIDE_TYPE" val="text"/>
  <p:tag name="KSO_WM_SLIDE_ID" val="diagram20213293_1"/>
  <p:tag name="KSO_WM_TEMPLATE_SUBCATEGORY" val="21"/>
  <p:tag name="KSO_WM_TEMPLATE_MASTER_TYPE" val="0"/>
  <p:tag name="KSO_WM_TEMPLATE_COLOR_TYPE" val="1"/>
  <p:tag name="KSO_WM_SLIDE_SUBTYPE" val="picTxt"/>
  <p:tag name="KSO_WM_SLIDE_ITEM_CNT" val="0"/>
  <p:tag name="KSO_WM_SLIDE_INDEX" val="1"/>
  <p:tag name="KSO_WM_TAG_VERSION" val="1.0"/>
  <p:tag name="KSO_WM_BEAUTIFY_FLAG" val="#wm#"/>
  <p:tag name="KSO_WM_TEMPLATE_CATEGORY" val="diagram"/>
  <p:tag name="KSO_WM_TEMPLATE_INDEX" val="20213293"/>
  <p:tag name="KSO_WM_SLIDE_LAYOUT" val="a_d_f"/>
  <p:tag name="KSO_WM_SLIDE_LAYOUT_CNT" val="1_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2-12-15T22:40:38&quot;,&quot;maxSize&quot;:{&quot;size1&quot;:30},&quot;minSize&quot;:{&quot;size1&quot;:17.8},&quot;normalSize&quot;:{&quot;size1&quot;:20},&quot;subLayout&quot;:[{&quot;id&quot;:&quot;2022-12-15T22:40:38&quot;,&quot;margin&quot;:{&quot;bottom&quot;:0,&quot;left&quot;:1.6929999589920044,&quot;right&quot;:1.6929999589920044,&quot;top&quot;:1.6929999589920044},&quot;type&quot;:0},{&quot;id&quot;:&quot;2022-12-15T22:40:38&quot;,&quot;maxSize&quot;:{&quot;size1&quot;:66.7},&quot;minSize&quot;:{&quot;size1&quot;:38.9},&quot;normalSize&quot;:{&quot;size1&quot;:48.93333333333334},&quot;subLayout&quot;:[{&quot;id&quot;:&quot;2022-12-15T22:40:38&quot;,&quot;margin&quot;:{&quot;bottom&quot;:0.02600000612437725,&quot;left&quot;:1.6929999589920044,&quot;right&quot;:1.6929999589920044,&quot;top&quot;:0.847000002861023},&quot;type&quot;:0},{&quot;id&quot;:&quot;2022-12-15T22:40:38&quot;,&quot;margin&quot;:{&quot;bottom&quot;:1.6929999589920044,&quot;left&quot;:1.6929999589920044,&quot;right&quot;:1.6929999589920044,&quot;top&quot;:0.8199999928474426},&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c553136823a5e61e7"/>
  <p:tag name="KSO_WM_CHIP_FILLPROP" val="[[{&quot;text_align&quot;:&quot;ct&quot;,&quot;text_direction&quot;:&quot;horizontal&quot;,&quot;support_big_font&quot;:false,&quot;picture_toward&quot;:0,&quot;picture_dockside&quot;:[],&quot;fill_id&quot;:&quot;42bdfa4a24a64d988a6191cecd716896&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c7f405b535bb49fd9c504e13d5a436be&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af7019ab30b54b018c2fc8ea2401cac8&quot;,&quot;fill_align&quot;:&quot;cm&quot;,&quot;chip_types&quot;:[&quot;text&quot;]}],[{&quot;text_align&quot;:&quot;cm&quot;,&quot;text_direction&quot;:&quot;horizontal&quot;,&quot;support_big_font&quot;:false,&quot;picture_toward&quot;:0,&quot;picture_dockside&quot;:[],&quot;fill_id&quot;:&quot;42bdfa4a24a64d988a6191cecd716896&quot;,&quot;fill_align&quot;:&quot;cm&quot;,&quot;chip_types&quot;:[&quot;header&quot;]},{&quot;text_align&quot;:&quot;lm&quot;,&quot;text_direction&quot;:&quot;horizontal&quot;,&quot;support_big_font&quot;:false,&quot;picture_toward&quot;:0,&quot;picture_dockside&quot;:[],&quot;fill_id&quot;:&quot;c7f405b535bb49fd9c504e13d5a436be&quot;,&quot;fill_align&quot;:&quot;cm&quot;,&quot;chip_types&quot;:[&quot;diagram&quot;,&quot;pictext&quot;,&quot;picture&quot;,&quot;chart&quot;,&quot;table&quot;]},{&quot;text_align&quot;:&quot;cm&quot;,&quot;text_direction&quot;:&quot;horizontal&quot;,&quot;support_big_font&quot;:false,&quot;picture_toward&quot;:0,&quot;picture_dockside&quot;:[],&quot;fill_id&quot;:&quot;af7019ab30b54b018c2fc8ea2401cac8&quot;,&quot;fill_align&quot;:&quot;cm&quot;,&quot;chip_types&quot;:[&quot;text&quot;,&quot;picture&quot;]}],[{&quot;text_align&quot;:&quot;lm&quot;,&quot;text_direction&quot;:&quot;horizontal&quot;,&quot;support_big_font&quot;:false,&quot;picture_toward&quot;:0,&quot;picture_dockside&quot;:[],&quot;fill_id&quot;:&quot;42bdfa4a24a64d988a6191cecd716896&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c7f405b535bb49fd9c504e13d5a436be&quot;,&quot;fill_align&quot;:&quot;cm&quot;,&quot;chip_types&quot;:[&quot;diagram&quot;,&quot;pictext&quot;,&quot;picture&quot;,&quot;chart&quot;,&quot;table&quot;]},{&quot;text_align&quot;:&quot;lm&quot;,&quot;text_direction&quot;:&quot;horizontal&quot;,&quot;support_big_font&quot;:false,&quot;picture_toward&quot;:0,&quot;picture_dockside&quot;:[],&quot;fill_id&quot;:&quot;af7019ab30b54b018c2fc8ea2401cac8&quot;,&quot;fill_align&quot;:&quot;lm&quot;,&quot;chip_types&quot;:[&quot;text&quot;,&quot;picture&quot;]}]]"/>
  <p:tag name="KSO_WM_SLIDE_SIZE" val="865*444"/>
  <p:tag name="KSO_WM_SLIDE_POSITION" val="47*48"/>
  <p:tag name="FIXED_XID_TMP" val="5f5ee1ca4d6848d78f644aed"/>
  <p:tag name="KSO_WM_CHIP_DECFILLPROP" val="[]"/>
  <p:tag name="KSO_WM_CHIP_GROUPID" val="5f5ee1ca4d6848d78f644aed"/>
  <p:tag name="KSO_WM_SLIDE_BACKGROUND_TYPE" val="general"/>
  <p:tag name="KSO_WM_SLIDE_SUPPORT_FEATURE_TYPE" val="3"/>
  <p:tag name="KSO_WM_TEMPLATE_ASSEMBLE_XID" val="639b31e60c9383becdeaa802"/>
  <p:tag name="KSO_WM_TEMPLATE_ASSEMBLE_GROUPID" val="639b31e60c9383becdeaa802"/>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3232_5*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1"/>
  <p:tag name="KSO_WM_UNIT_DEC_AREA_ID" val="645120a3b2dc4066ad766fe422f636a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8319e486c9448e8ab318073b3b42570"/>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58046c20464142699db79ea5d1c8811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021b30ef54e4fddaf43982694d2f194"/>
  <p:tag name="KSO_WM_SLIDE_BACKGROUND_TYPE" val="belt"/>
</p:tagLst>
</file>

<file path=ppt/tags/tag36.xml><?xml version="1.0" encoding="utf-8"?>
<p:tagLst xmlns:p="http://schemas.openxmlformats.org/presentationml/2006/main">
  <p:tag name="KSO_WM_SLIDE_BACKGROUND_TYPE" val="leftRight"/>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75f46f5e37f94bc9afca249ed26da6f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b65a3a958c140dabad141dfb875ff0e"/>
  <p:tag name="KSO_WM_SLIDE_BACKGROUND_TYPE" val="belt"/>
</p:tagLst>
</file>

<file path=ppt/tags/tag361.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07820_1*a*1"/>
  <p:tag name="KSO_WM_TEMPLATE_CATEGORY" val="diagram"/>
  <p:tag name="KSO_WM_TEMPLATE_INDEX" val="2020782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d252a12809c455984f4efc86a2fe44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6c7b99284604af3943d43cd89f8271d"/>
  <p:tag name="KSO_WM_UNIT_SUPPORT_BIG_FONT" val="1"/>
  <p:tag name="KSO_WM_UNIT_TEXT_FILL_FORE_SCHEMECOLOR_INDEX_BRIGHTNESS" val="0"/>
  <p:tag name="KSO_WM_UNIT_TEXT_FILL_FORE_SCHEMECOLOR_INDEX" val="13"/>
  <p:tag name="KSO_WM_UNIT_TEXT_FILL_TYPE" val="1"/>
  <p:tag name="KSO_WM_TEMPLATE_ASSEMBLE_XID" val="60656e714054ed1e2fb7f8c5"/>
  <p:tag name="KSO_WM_TEMPLATE_ASSEMBLE_GROUPID" val="60656e714054ed1e2fb7f8c5"/>
</p:tagLst>
</file>

<file path=ppt/tags/tag362.xml><?xml version="1.0" encoding="utf-8"?>
<p:tagLst xmlns:p="http://schemas.openxmlformats.org/presentationml/2006/main">
  <p:tag name="KSO_WM_UNIT_VALUE" val="592*1396"/>
  <p:tag name="KSO_WM_UNIT_HIGHLIGHT" val="0"/>
  <p:tag name="KSO_WM_UNIT_COMPATIBLE" val="0"/>
  <p:tag name="KSO_WM_UNIT_DIAGRAM_ISNUMVISUAL" val="0"/>
  <p:tag name="KSO_WM_UNIT_DIAGRAM_ISREFERUNIT" val="0"/>
  <p:tag name="KSO_WM_UNIT_TYPE" val="d"/>
  <p:tag name="KSO_WM_UNIT_INDEX" val="1"/>
  <p:tag name="KSO_WM_UNIT_ID" val="diagram20207820_1*d*1"/>
  <p:tag name="KSO_WM_TEMPLATE_CATEGORY" val="diagram"/>
  <p:tag name="KSO_WM_TEMPLATE_INDEX" val="20207820"/>
  <p:tag name="KSO_WM_UNIT_LAYERLEVEL" val="1"/>
  <p:tag name="KSO_WM_TAG_VERSION" val="1.0"/>
  <p:tag name="KSO_WM_BEAUTIFY_FLAG" val="#wm#"/>
  <p:tag name="KSO_WM_CHIP_GROUPID" val="5e7310da9a230a26b9e88a19"/>
  <p:tag name="KSO_WM_CHIP_XID" val="5e7310da9a230a26b9e88a1a"/>
  <p:tag name="KSO_WM_UNIT_DEC_AREA_ID" val="804cb34a9fc24e2e905fd82a863dc35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d69211852694e48883e1862d825223a"/>
  <p:tag name="KSO_WM_UNIT_SUPPORT_BIG_FONT" val="1"/>
  <p:tag name="KSO_WM_UNIT_SUPPORT_UNIT_TYPE" val="[&quot;d&quot;]"/>
  <p:tag name="KSO_WM_TEMPLATE_ASSEMBLE_XID" val="60656e714054ed1e2fb7f8c5"/>
  <p:tag name="KSO_WM_TEMPLATE_ASSEMBLE_GROUPID" val="60656e714054ed1e2fb7f8c5"/>
</p:tagLst>
</file>

<file path=ppt/tags/tag36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820_1*f*1"/>
  <p:tag name="KSO_WM_TEMPLATE_CATEGORY" val="diagram"/>
  <p:tag name="KSO_WM_TEMPLATE_INDEX" val="20207820"/>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60f0aaddc7f848a6aa4aa091d8c29d8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01545c082184305972b7c42f8268f1c"/>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714054ed1e2fb7f8c5"/>
  <p:tag name="KSO_WM_TEMPLATE_ASSEMBLE_GROUPID" val="60656e714054ed1e2fb7f8c5"/>
</p:tagLst>
</file>

<file path=ppt/tags/tag364.xml><?xml version="1.0" encoding="utf-8"?>
<p:tagLst xmlns:p="http://schemas.openxmlformats.org/presentationml/2006/main">
  <p:tag name="KSO_WM_FIGMA_SLIDE_GROUP" val="49"/>
  <p:tag name="KSO_WM_SLIDE_TYPE" val="text"/>
  <p:tag name="KSO_WM_SLIDE_LAYOUT_INFO" val="{&quot;backgroundInfo&quot;:[{&quot;bottom&quot;:0.13333334,&quot;bottomAbs&quot;:false,&quot;left&quot;:0,&quot;leftAbs&quot;:false,&quot;right&quot;:0,&quot;rightAbs&quot;:false,&quot;top&quot;:0.13333334,&quot;topAbs&quot;:false,&quot;type&quot;:&quot;belt&quot;}],&quot;direction&quot;:1,&quot;id&quot;:&quot;2021-04-01T14:58:58&quot;,&quot;maxSize&quot;:{&quot;size1&quot;:54.99963902926538},&quot;minSize&quot;:{&quot;size1&quot;:42.49963902926538},&quot;normalSize&quot;:{&quot;size1&quot;:44.06213902926538},&quot;subLayout&quot;:[{&quot;id&quot;:&quot;2021-04-01T14:58:58&quot;,&quot;maxSize&quot;:{&quot;size1&quot;:51.1},&quot;minSize&quot;:{&quot;size1&quot;:37.9},&quot;normalSize&quot;:{&quot;size1&quot;:49.56666666666667},&quot;subLayout&quot;:[{&quot;id&quot;:&quot;2021-04-01T14:58:58&quot;,&quot;margin&quot;:{&quot;bottom&quot;:0.02600000612437725,&quot;left&quot;:3.38700008392334,&quot;right&quot;:1.2699999809265137,&quot;top&quot;:5.079999923706055},&quot;type&quot;:0},{&quot;id&quot;:&quot;2021-04-01T14:58:58&quot;,&quot;margin&quot;:{&quot;bottom&quot;:5.079999923706055,&quot;left&quot;:3.38700008392334,&quot;right&quot;:1.2699999809265137,&quot;top&quot;:0.8199999928474426},&quot;type&quot;:0}],&quot;type&quot;:0},{&quot;id&quot;:&quot;2021-04-01T14:58:58&quot;,&quot;margin&quot;:{&quot;bottom&quot;:5.079999923706055,&quot;left&quot;:0,&quot;right&quot;:3.385999917984009,&quot;top&quot;:5.079999923706055},&quot;type&quot;:0}],&quot;type&quot;:0}"/>
  <p:tag name="KSO_WM_SLIDE_BACKGROUND" val="[&quot;belt&quot;]"/>
  <p:tag name="KSO_WM_SLIDE_RATIO" val="1.777778"/>
  <p:tag name="KSO_WM_SLIDE_ID" val="diagram20207820_1"/>
  <p:tag name="KSO_WM_TEMPLATE_SUBCATEGORY" val="21"/>
  <p:tag name="KSO_WM_TEMPLATE_MASTER_TYPE" val="0"/>
  <p:tag name="KSO_WM_TEMPLATE_COLOR_TYPE" val="1"/>
  <p:tag name="KSO_WM_SLIDE_SUBTYPE" val="picTxt"/>
  <p:tag name="KSO_WM_SLIDE_ITEM_CNT" val="0"/>
  <p:tag name="KSO_WM_SLIDE_INDEX" val="1"/>
  <p:tag name="KSO_WM_SLIDE_SIZE" val="960*396"/>
  <p:tag name="KSO_WM_SLIDE_POSITION" val="0*71"/>
  <p:tag name="KSO_WM_TAG_VERSION" val="1.0"/>
  <p:tag name="KSO_WM_BEAUTIFY_FLAG" val="#wm#"/>
  <p:tag name="KSO_WM_TEMPLATE_CATEGORY" val="diagram"/>
  <p:tag name="KSO_WM_TEMPLATE_INDEX" val="20207820"/>
  <p:tag name="KSO_WM_SLIDE_LAYOUT" val="a_d_f"/>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true,&quot;fill_id&quot;:&quot;e4d6cf17b06746db8dd93c359cfe17f1&quot;,&quot;fill_align&quot;:&quot;lb&quot;,&quot;chip_types&quot;:[&quot;header&quot;]},{&quot;text_align&quot;:&quot;lt&quot;,&quot;text_direction&quot;:&quot;horizontal&quot;,&quot;support_big_font&quot;:true,&quot;fill_id&quot;:&quot;c1719bd3232846479042527f9529d883&quot;,&quot;fill_align&quot;:&quot;lt&quot;,&quot;chip_types&quot;:[&quot;text&quot;,&quot;picture&quot;]},{&quot;text_align&quot;:&quot;lm&quot;,&quot;text_direction&quot;:&quot;horizontal&quot;,&quot;support_features&quot;:[&quot;collage&quot;,&quot;carousel&quot;],&quot;support_big_font&quot;:false,&quot;fill_id&quot;:&quot;1e68c64403914b6b8616f5eb6a4d8957&quot;,&quot;fill_align&quot;:&quot;lm&quot;,&quot;chip_types&quot;:[&quot;pictext&quot;,&quot;text&quot;,&quot;picture&quot;,&quot;chart&quot;,&quot;table&quot;]}]]"/>
  <p:tag name="KSO_WM_CHIP_XID" val="5eecb7cea758c1ec0b708a87"/>
  <p:tag name="KSO_WM_SLIDE_CAN_ADD_NAVIGATION" val="1"/>
  <p:tag name="KSO_WM_CHIP_DECFILLPROP" val="[]"/>
  <p:tag name="KSO_WM_CHIP_GROUPID" val="5eecb7cea758c1ec0b708a86"/>
  <p:tag name="KSO_WM_SLIDE_BACKGROUND_TYPE" val="belt"/>
  <p:tag name="KSO_WM_SLIDE_SUPPORT_FEATURE_TYPE" val="0"/>
  <p:tag name="KSO_WM_TEMPLATE_ASSEMBLE_XID" val="60656e714054ed1e2fb7f8c5"/>
  <p:tag name="KSO_WM_TEMPLATE_ASSEMBLE_GROUPID" val="60656e714054ed1e2fb7f8c5"/>
</p:tagLst>
</file>

<file path=ppt/tags/tag365.xml><?xml version="1.0" encoding="utf-8"?>
<p:tagLst xmlns:p="http://schemas.openxmlformats.org/presentationml/2006/main">
  <p:tag name="TABLE_ENDDRAG_ORIGIN_RECT" val="339*136"/>
  <p:tag name="TABLE_ENDDRAG_RECT" val="47*295*339*136"/>
</p:tagLst>
</file>

<file path=ppt/tags/tag366.xml><?xml version="1.0" encoding="utf-8"?>
<p:tagLst xmlns:p="http://schemas.openxmlformats.org/presentationml/2006/main">
  <p:tag name="KSO_WM_UNIT_VALUE" val="1903*3384"/>
  <p:tag name="KSO_WM_UNIT_HIGHLIGHT" val="0"/>
  <p:tag name="KSO_WM_UNIT_COMPATIBLE" val="0"/>
  <p:tag name="KSO_WM_UNIT_DIAGRAM_ISNUMVISUAL" val="0"/>
  <p:tag name="KSO_WM_UNIT_DIAGRAM_ISREFERUNIT" val="0"/>
  <p:tag name="KSO_WM_UNIT_TYPE" val="d"/>
  <p:tag name="KSO_WM_UNIT_INDEX" val="1"/>
  <p:tag name="KSO_WM_UNIT_ID" val="custom20232453_1*d*1"/>
  <p:tag name="KSO_WM_TEMPLATE_CATEGORY" val="custom"/>
  <p:tag name="KSO_WM_TEMPLATE_INDEX" val="20232453"/>
  <p:tag name="KSO_WM_UNIT_LAYERLEVEL" val="1"/>
  <p:tag name="KSO_WM_TAG_VERSION" val="3.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2453_1*i*1"/>
  <p:tag name="KSO_WM_TEMPLATE_CATEGORY" val="custom"/>
  <p:tag name="KSO_WM_TEMPLATE_INDEX" val="20232453"/>
  <p:tag name="KSO_WM_UNIT_LAYERLEVEL" val="1"/>
  <p:tag name="KSO_WM_TAG_VERSION" val="3.0"/>
  <p:tag name="KSO_WM_BEAUTIFY_FLAG" val="#wm#"/>
</p:tagLst>
</file>

<file path=ppt/tags/tag368.xml><?xml version="1.0" encoding="utf-8"?>
<p:tagLst xmlns:p="http://schemas.openxmlformats.org/presentationml/2006/mai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2453"/>
  <p:tag name="KSO_WM_UNIT_ID" val="custom20232453_1*a*1"/>
  <p:tag name="KSO_WM_UNIT_PRESET_TEXT" val="单击此处添加标题"/>
</p:tagLst>
</file>

<file path=ppt/tags/tag36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73_1*h_f*1_1"/>
  <p:tag name="KSO_WM_TEMPLATE_CATEGORY" val="custom"/>
  <p:tag name="KSO_WM_TEMPLATE_INDEX" val="20231273"/>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TEXT_TYPE" val="1"/>
  <p:tag name="KSO_WM_UNIT_PRESET_TEXT" val="单击此处添加文本具体内容，简明扼要地阐述您的观点。根据需要可酌情增减文字以便观者准确地理解您传达的思想"/>
  <p:tag name="KSO_WM_UNIT_TEXT_LAYER_COUNT" val="1"/>
</p:tagLst>
</file>

<file path=ppt/tags/tag37.xml><?xml version="1.0" encoding="utf-8"?>
<p:tagLst xmlns:p="http://schemas.openxmlformats.org/presentationml/2006/main">
  <p:tag name="KSO_WM_SLIDE_BACKGROUND_TYPE" val="leftRight"/>
</p:tagLst>
</file>

<file path=ppt/tags/tag37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84.1*39.7"/>
  <p:tag name="KSO_WM_SLIDE_POSITION" val="97.3*410.669"/>
  <p:tag name="KSO_WM_SLIDE_LAYOUT" val="a_d"/>
  <p:tag name="KSO_WM_SLIDE_LAYOUT_CNT" val="1_1"/>
  <p:tag name="KSO_WM_SPECIAL_SOURCE" val="bdnull"/>
  <p:tag name="KSO_WM_DIAGRAM_GROUP_CODE" val="l1-1"/>
  <p:tag name="KSO_WM_TEMPLATE_INDEX" val="20232453"/>
  <p:tag name="KSO_WM_TEMPLATE_SUBCATEGORY" val="0"/>
  <p:tag name="KSO_WM_SLIDE_INDEX" val="1"/>
  <p:tag name="KSO_WM_TAG_VERSION" val="3.0"/>
  <p:tag name="KSO_WM_SLIDE_ID" val="custom20232453_1"/>
  <p:tag name="KSO_WM_SLIDE_ITEM_CNT" val="1"/>
</p:tagLst>
</file>

<file path=ppt/tags/tag37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863_1*a*1"/>
  <p:tag name="KSO_WM_TEMPLATE_CATEGORY" val="custom"/>
  <p:tag name="KSO_WM_TEMPLATE_INDEX" val="20231863"/>
  <p:tag name="KSO_WM_UNIT_LAYERLEVEL" val="1"/>
  <p:tag name="KSO_WM_TAG_VERSION" val="3.0"/>
  <p:tag name="KSO_WM_BEAUTIFY_FLAG" val="#wm#"/>
  <p:tag name="KSO_WM_DIAGRAM_GROUP_CODE" val="l1-1"/>
  <p:tag name="KSO_WM_UNIT_PRESET_TEXT" val="单击添加标题"/>
  <p:tag name="KSO_WM_UNIT_TEXT_FILL_FORE_SCHEMECOLOR_INDEX" val="13"/>
  <p:tag name="KSO_WM_UNIT_TEXT_FILL_TYPE" val="1"/>
  <p:tag name="KSO_WM_UNIT_USESOURCEFORMAT_APPLY" val="1"/>
</p:tagLst>
</file>

<file path=ppt/tags/tag372.xml><?xml version="1.0" encoding="utf-8"?>
<p:tagLst xmlns:p="http://schemas.openxmlformats.org/presentationml/2006/main">
  <p:tag name="KSO_WM_UNIT_VALUE" val="1904*199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863_1*d*1"/>
  <p:tag name="KSO_WM_TEMPLATE_CATEGORY" val="custom"/>
  <p:tag name="KSO_WM_TEMPLATE_INDEX" val="20231863"/>
  <p:tag name="KSO_WM_UNIT_LAYERLEVEL" val="1"/>
  <p:tag name="KSO_WM_TAG_VERSION" val="3.0"/>
  <p:tag name="KSO_WM_BEAUTIFY_FLAG" val="#wm#"/>
  <p:tag name="KSO_WM_UNIT_PICTURE_SUBTYPE" val="b"/>
  <p:tag name="KSO_WM_UNIT_USESOURCEFORMAT_APPLY" val="1"/>
</p:tagLst>
</file>

<file path=ppt/tags/tag37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86_3*l_h_f*1_1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3.25910059170457,&quot;left&quot;:424.6,&quot;top&quot;:135.65,&quot;width&quot;:501.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1"/>
</p:tagLst>
</file>

<file path=ppt/tags/tag37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86_3*l_h_f*1_2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3.25910059170457,&quot;left&quot;:424.6,&quot;top&quot;:135.65,&quot;width&quot;:501.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1"/>
</p:tagLst>
</file>

<file path=ppt/tags/tag37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986_3*l_h_f*1_3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3.25910059170457,&quot;left&quot;:424.6,&quot;top&quot;:135.65,&quot;width&quot;:501.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1"/>
</p:tagLst>
</file>

<file path=ppt/tags/tag376.xml><?xml version="1.0" encoding="utf-8"?>
<p:tagLst xmlns:p="http://schemas.openxmlformats.org/presentationml/2006/main">
  <p:tag name="KSO_WM_SLIDE_ID" val="custom20231863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1863"/>
  <p:tag name="KSO_WM_SLIDE_TYPE" val="text"/>
  <p:tag name="KSO_WM_SLIDE_SUBTYPE" val="picTxt"/>
  <p:tag name="KSO_WM_SLIDE_SIZE" val="320.05*319.65"/>
  <p:tag name="KSO_WM_SLIDE_POSITION" val="606.075*169.234"/>
  <p:tag name="KSO_WM_SLIDE_LAYOUT" val="a_d_l"/>
  <p:tag name="KSO_WM_SLIDE_LAYOUT_CNT" val="1_1_1"/>
  <p:tag name="KSO_WM_SPECIAL_SOURCE" val="bdnull"/>
  <p:tag name="KSO_WM_DIAGRAM_GROUP_CODE" val="l1-1"/>
  <p:tag name="KSO_WM_SLIDE_DIAGTYPE" val="l"/>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74_1*d*1"/>
  <p:tag name="KSO_WM_TEMPLATE_CATEGORY" val="custom"/>
  <p:tag name="KSO_WM_TEMPLATE_INDEX" val="20233674"/>
  <p:tag name="KSO_WM_UNIT_LAYERLEVEL" val="1"/>
  <p:tag name="KSO_WM_TAG_VERSION" val="3.0"/>
  <p:tag name="KSO_WM_BEAUTIFY_FLAG" val="#wm#"/>
  <p:tag name="KSO_WM_UNIT_VALUE" val="1904*2395"/>
  <p:tag name="KSO_WM_UNIT_USESOURCEFORMAT_APPLY"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674_1*i*2"/>
  <p:tag name="KSO_WM_TEMPLATE_CATEGORY" val="custom"/>
  <p:tag name="KSO_WM_TEMPLATE_INDEX" val="20233674"/>
  <p:tag name="KSO_WM_UNIT_LAYERLEVEL" val="1"/>
  <p:tag name="KSO_WM_TAG_VERSION" val="3.0"/>
  <p:tag name="KSO_WM_BEAUTIFY_FLAG" val="#wm#"/>
  <p:tag name="KSO_WM_UNIT_FILL_FORE_SCHEMECOLOR_INDEX" val="16"/>
  <p:tag name="KSO_WM_UNIT_TEXT_FILL_FORE_SCHEMECOLOR_INDEX" val="2"/>
  <p:tag name="KSO_WM_UNIT_TEXT_FILL_TYPE" val="1"/>
  <p:tag name="KSO_WM_UNIT_USESOURCEFORMAT_APPLY" val="1"/>
</p:tagLst>
</file>

<file path=ppt/tags/tag37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674_1*a*1"/>
  <p:tag name="KSO_WM_TEMPLATE_CATEGORY" val="custom"/>
  <p:tag name="KSO_WM_TEMPLATE_INDEX" val="20233674"/>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1"/>
</p:tagLst>
</file>

<file path=ppt/tags/tag38.xml><?xml version="1.0" encoding="utf-8"?>
<p:tagLst xmlns:p="http://schemas.openxmlformats.org/presentationml/2006/main">
  <p:tag name="KSO_WM_SLIDE_BACKGROUND_TYPE" val="leftRight"/>
</p:tagLst>
</file>

<file path=ppt/tags/tag38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74_3*l_h_f*1_2_1"/>
  <p:tag name="KSO_WM_TEMPLATE_CATEGORY" val="diagram"/>
  <p:tag name="KSO_WM_TEMPLATE_INDEX" val="20233274"/>
  <p:tag name="KSO_WM_UNIT_LAYERLEVEL" val="1_1_1"/>
  <p:tag name="KSO_WM_TAG_VERSION" val="3.0"/>
  <p:tag name="KSO_WM_DIAGRAM_VERSION" val="3"/>
  <p:tag name="KSO_WM_DIAGRAM_COLOR_TRICK" val="1"/>
  <p:tag name="KSO_WM_DIAGRAM_COLOR_TEXT_CAN_REMOVE" val="n"/>
  <p:tag name="KSO_WM_UNIT_VALUE" val="92"/>
  <p:tag name="KSO_WM_DIAGRAM_GROUP_CODE" val="l1-1"/>
  <p:tag name="KSO_WM_DIAGRAM_MAX_ITEMCNT" val="3"/>
  <p:tag name="KSO_WM_DIAGRAM_MIN_ITEMCNT" val="1"/>
  <p:tag name="KSO_WM_DIAGRAM_VIRTUALLY_FRAME" val="{&quot;height&quot;:391.1588188976378,&quot;left&quot;:53.25,&quot;top&quot;:137,&quot;width&quot;:578.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UNIT_USESOURCEFORMAT_APPLY" val="1"/>
</p:tagLst>
</file>

<file path=ppt/tags/tag38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74_3*l_h_f*1_1_1"/>
  <p:tag name="KSO_WM_TEMPLATE_CATEGORY" val="diagram"/>
  <p:tag name="KSO_WM_TEMPLATE_INDEX" val="20233274"/>
  <p:tag name="KSO_WM_UNIT_LAYERLEVEL" val="1_1_1"/>
  <p:tag name="KSO_WM_TAG_VERSION" val="3.0"/>
  <p:tag name="KSO_WM_DIAGRAM_VERSION" val="3"/>
  <p:tag name="KSO_WM_DIAGRAM_COLOR_TRICK" val="1"/>
  <p:tag name="KSO_WM_DIAGRAM_COLOR_TEXT_CAN_REMOVE" val="n"/>
  <p:tag name="KSO_WM_UNIT_VALUE" val="92"/>
  <p:tag name="KSO_WM_DIAGRAM_GROUP_CODE" val="l1-1"/>
  <p:tag name="KSO_WM_DIAGRAM_MAX_ITEMCNT" val="3"/>
  <p:tag name="KSO_WM_DIAGRAM_MIN_ITEMCNT" val="1"/>
  <p:tag name="KSO_WM_DIAGRAM_VIRTUALLY_FRAME" val="{&quot;height&quot;:391.1588188976378,&quot;left&quot;:53.25,&quot;top&quot;:137,&quot;width&quot;:578.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UNIT_USESOURCEFORMAT_APPLY" val="1"/>
</p:tagLst>
</file>

<file path=ppt/tags/tag38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74_3*l_h_f*1_3_1"/>
  <p:tag name="KSO_WM_TEMPLATE_CATEGORY" val="diagram"/>
  <p:tag name="KSO_WM_TEMPLATE_INDEX" val="20233274"/>
  <p:tag name="KSO_WM_UNIT_LAYERLEVEL" val="1_1_1"/>
  <p:tag name="KSO_WM_TAG_VERSION" val="3.0"/>
  <p:tag name="KSO_WM_DIAGRAM_VERSION" val="3"/>
  <p:tag name="KSO_WM_DIAGRAM_COLOR_TRICK" val="1"/>
  <p:tag name="KSO_WM_DIAGRAM_COLOR_TEXT_CAN_REMOVE" val="n"/>
  <p:tag name="KSO_WM_UNIT_VALUE" val="92"/>
  <p:tag name="KSO_WM_DIAGRAM_GROUP_CODE" val="l1-1"/>
  <p:tag name="KSO_WM_DIAGRAM_MAX_ITEMCNT" val="3"/>
  <p:tag name="KSO_WM_DIAGRAM_MIN_ITEMCNT" val="1"/>
  <p:tag name="KSO_WM_DIAGRAM_VIRTUALLY_FRAME" val="{&quot;height&quot;:391.1588188976378,&quot;left&quot;:53.25,&quot;top&quot;:137,&quot;width&quot;:578.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UNIT_USESOURCEFORMAT_APPLY" val="1"/>
</p:tagLst>
</file>

<file path=ppt/tags/tag383.xml><?xml version="1.0" encoding="utf-8"?>
<p:tagLst xmlns:p="http://schemas.openxmlformats.org/presentationml/2006/main">
  <p:tag name="KSO_WM_SLIDE_ID" val="custom20233674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674"/>
  <p:tag name="KSO_WM_SLIDE_TYPE" val="text"/>
  <p:tag name="KSO_WM_SLIDE_SUBTYPE" val="picTxt"/>
  <p:tag name="KSO_WM_SLIDE_SIZE" val="373.85*286.509"/>
  <p:tag name="KSO_WM_SLIDE_POSITION" val="72.9*154"/>
  <p:tag name="KSO_WM_SLIDE_LAYOUT" val="a_d_l"/>
  <p:tag name="KSO_WM_SLIDE_LAYOUT_CNT" val="1_1_1"/>
  <p:tag name="KSO_WM_SPECIAL_SOURCE" val="bdnull"/>
  <p:tag name="KSO_WM_DIAGRAM_GROUP_CODE" val="l1-1"/>
  <p:tag name="KSO_WM_SLIDE_DIAGTYPE" val="l"/>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38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261_1*a*1"/>
  <p:tag name="KSO_WM_TEMPLATE_CATEGORY" val="diagram"/>
  <p:tag name="KSO_WM_TEMPLATE_INDEX" val="20220261"/>
  <p:tag name="KSO_WM_UNIT_LAYERLEVEL" val="1"/>
  <p:tag name="KSO_WM_TAG_VERSION" val="1.0"/>
  <p:tag name="KSO_WM_BEAUTIFY_FLAG" val="#wm#"/>
  <p:tag name="KSO_WM_UNIT_BLOCK" val="0"/>
  <p:tag name="KSO_WM_UNIT_SM_LIMIT_TYPE" val="2"/>
  <p:tag name="KSO_WM_UNIT_DEC_AREA_ID" val="48d74db8edac409e96a6d128c8b7ae2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261_1*i*1"/>
  <p:tag name="KSO_WM_TEMPLATE_CATEGORY" val="diagram"/>
  <p:tag name="KSO_WM_TEMPLATE_INDEX" val="20220261"/>
  <p:tag name="KSO_WM_UNIT_LAYERLEVEL" val="1"/>
  <p:tag name="KSO_WM_TAG_VERSION" val="1.0"/>
  <p:tag name="KSO_WM_BEAUTIFY_FLAG" val="#wm#"/>
  <p:tag name="KSO_WM_UNIT_BLOCK" val="0"/>
  <p:tag name="KSO_WM_UNIT_SM_LIMIT_TYPE" val="0"/>
  <p:tag name="KSO_WM_UNIT_DEC_AREA_ID" val="4bea3ecb08f64ed1b1a94221eaa0276a"/>
  <p:tag name="KSO_WM_UNIT_DECORATE_INFO" val="{&quot;ReferentInfo&quot;:{&quot;Id&quot;:&quot;48d74db8edac409e96a6d128c8b7ae2c&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88.xml><?xml version="1.0" encoding="utf-8"?>
<p:tagLst xmlns:p="http://schemas.openxmlformats.org/presentationml/2006/main">
  <p:tag name="KSO_WM_BEAUTIFY_FLAG" val="#wm#"/>
  <p:tag name="KSO_WM_UNIT_INDEX" val="1"/>
  <p:tag name="KSO_WM_UNIT_TYPE" val="i"/>
</p:tagLst>
</file>

<file path=ppt/tags/tag389.xml><?xml version="1.0" encoding="utf-8"?>
<p:tagLst xmlns:p="http://schemas.openxmlformats.org/presentationml/2006/main">
  <p:tag name="KSO_WM_BEAUTIFY_FLAG" val="#wm#"/>
  <p:tag name="KSO_WM_UNIT_INDEX" val="2"/>
  <p:tag name="KSO_WM_UNIT_TYPE" val="i"/>
</p:tagLst>
</file>

<file path=ppt/tags/tag39.xml><?xml version="1.0" encoding="utf-8"?>
<p:tagLst xmlns:p="http://schemas.openxmlformats.org/presentationml/2006/main">
  <p:tag name="KSO_WM_SLIDE_BACKGROUND_TYPE" val="leftRight"/>
</p:tagLst>
</file>

<file path=ppt/tags/tag390.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391.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392.xml><?xml version="1.0" encoding="utf-8"?>
<p:tagLst xmlns:p="http://schemas.openxmlformats.org/presentationml/2006/main">
  <p:tag name="KSO_WM_BEAUTIFY_FLAG" val="#fgm#"/>
  <p:tag name="KSO_WM_DIAGRAM_GROUP_CODE" val="1"/>
  <p:tag name="KSO_WM_UNIT_INDEX" val="1_2_2"/>
  <p:tag name="KSO_WM_UNIT_SUBTYPE" val="d"/>
  <p:tag name="KSO_WM_UNIT_TYPE" val="l_h_i"/>
  <p:tag name="KSO_WM_UNIT_TEXT_FILL_FORE_SCHEMECOLOR_INDEX_BRIGHTNESS" val="0"/>
  <p:tag name="KSO_WM_UNIT_TEXT_FILL_FORE_SCHEMECOLOR_INDEX" val="8"/>
  <p:tag name="KSO_WM_UNIT_TEXT_FILL_TYPE" val="1"/>
</p:tagLst>
</file>

<file path=ppt/tags/tag393.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394.xml><?xml version="1.0" encoding="utf-8"?>
<p:tagLst xmlns:p="http://schemas.openxmlformats.org/presentationml/2006/main">
  <p:tag name="KSO_WM_BEAUTIFY_FLAG" val="#fgm#"/>
  <p:tag name="KSO_WM_DIAGRAM_GROUP_CODE" val="1"/>
  <p:tag name="KSO_WM_UNIT_INDEX" val="1_5_2"/>
  <p:tag name="KSO_WM_UNIT_SUBTYPE" val="d"/>
  <p:tag name="KSO_WM_UNIT_TYPE" val="l_h_i"/>
  <p:tag name="KSO_WM_UNIT_TEXT_FILL_FORE_SCHEMECOLOR_INDEX_BRIGHTNESS" val="0"/>
  <p:tag name="KSO_WM_UNIT_TEXT_FILL_FORE_SCHEMECOLOR_INDEX" val="8"/>
  <p:tag name="KSO_WM_UNIT_TEXT_FILL_TYPE" val="1"/>
</p:tagLst>
</file>

<file path=ppt/tags/tag395.xml><?xml version="1.0" encoding="utf-8"?>
<p:tagLst xmlns:p="http://schemas.openxmlformats.org/presentationml/2006/main">
  <p:tag name="KSO_WM_BEAUTIFY_FLAG" val="#fgm#"/>
  <p:tag name="KSO_WM_DIAGRAM_GROUP_CODE" val="1"/>
  <p:tag name="KSO_WM_UNIT_INDEX" val="1_5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396.xml><?xml version="1.0" encoding="utf-8"?>
<p:tagLst xmlns:p="http://schemas.openxmlformats.org/presentationml/2006/main">
  <p:tag name="KSO_WM_BEAUTIFY_FLAG" val="#fgm#"/>
  <p:tag name="KSO_WM_DIAGRAM_GROUP_CODE" val="1"/>
  <p:tag name="KSO_WM_UNIT_INDEX" val="1_3_2"/>
  <p:tag name="KSO_WM_UNIT_SUBTYPE" val="d"/>
  <p:tag name="KSO_WM_UNIT_TYPE" val="l_h_i"/>
  <p:tag name="KSO_WM_UNIT_TEXT_FILL_FORE_SCHEMECOLOR_INDEX_BRIGHTNESS" val="0"/>
  <p:tag name="KSO_WM_UNIT_TEXT_FILL_FORE_SCHEMECOLOR_INDEX" val="8"/>
  <p:tag name="KSO_WM_UNIT_TEXT_FILL_TYPE" val="1"/>
</p:tagLst>
</file>

<file path=ppt/tags/tag397.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398.xml><?xml version="1.0" encoding="utf-8"?>
<p:tagLst xmlns:p="http://schemas.openxmlformats.org/presentationml/2006/main">
  <p:tag name="KSO_WM_BEAUTIFY_FLAG" val="#fgm#"/>
  <p:tag name="KSO_WM_DIAGRAM_GROUP_CODE" val="1"/>
  <p:tag name="KSO_WM_UNIT_INDEX" val="1_6_2"/>
  <p:tag name="KSO_WM_UNIT_SUBTYPE" val="d"/>
  <p:tag name="KSO_WM_UNIT_TYPE" val="l_h_i"/>
  <p:tag name="KSO_WM_UNIT_TEXT_FILL_FORE_SCHEMECOLOR_INDEX_BRIGHTNESS" val="0"/>
  <p:tag name="KSO_WM_UNIT_TEXT_FILL_FORE_SCHEMECOLOR_INDEX" val="8"/>
  <p:tag name="KSO_WM_UNIT_TEXT_FILL_TYPE" val="1"/>
</p:tagLst>
</file>

<file path=ppt/tags/tag399.xml><?xml version="1.0" encoding="utf-8"?>
<p:tagLst xmlns:p="http://schemas.openxmlformats.org/presentationml/2006/main">
  <p:tag name="KSO_WM_BEAUTIFY_FLAG" val="#fgm#"/>
  <p:tag name="KSO_WM_DIAGRAM_GROUP_CODE" val="1"/>
  <p:tag name="KSO_WM_UNIT_INDEX" val="1_6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4.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7c18d1923fd34f8e91085edaed4c3e8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421e064ac004f4a91239a035e560b69"/>
</p:tagLst>
</file>

<file path=ppt/tags/tag40.xml><?xml version="1.0" encoding="utf-8"?>
<p:tagLst xmlns:p="http://schemas.openxmlformats.org/presentationml/2006/main">
  <p:tag name="KSO_WM_SLIDE_BACKGROUND_TYPE" val="leftRight"/>
</p:tagLst>
</file>

<file path=ppt/tags/tag400.xml><?xml version="1.0" encoding="utf-8"?>
<p:tagLst xmlns:p="http://schemas.openxmlformats.org/presentationml/2006/main">
  <p:tag name="KSO_WM_FIGMA_SLIDE_GROUP" val="59"/>
  <p:tag name="KSO_WM_SLIDE_TYPE" val="text"/>
  <p:tag name="KSO_WM_SLIDE_ID" val="diagram20220261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1"/>
  <p:tag name="KSO_WM_SLIDE_LAYOUT" val="a_d"/>
  <p:tag name="KSO_WM_SLIDE_LAYOUT_CNT" val="1_1"/>
  <p:tag name="KSO_WM_SLIDE_SUBTYPE" val="picTxt"/>
  <p:tag name="KSO_WM_SLIDE_LAYOUTTYPE" val="topbottom"/>
  <p:tag name="KSO_WM_SLIDE_SIZE" val="890*492"/>
  <p:tag name="KSO_WM_SLIDE_POSITION" val="36*24"/>
  <p:tag name="KSO_WM_SLIDE_LAYOUT_INFO" val="{&quot;backgroundInfo&quot;:[{&quot;bottom&quot;:0,&quot;bottomAbs&quot;:false,&quot;left&quot;:0,&quot;leftAbs&quot;:false,&quot;right&quot;:0,&quot;rightAbs&quot;:false,&quot;top&quot;:0,&quot;topAbs&quot;:false,&quot;type&quot;:&quot;general&quot;}],&quot;id&quot;:&quot;2024-12-12T16:09:51&quot;,&quot;maxSize&quot;:{&quot;size1&quot;:20},&quot;minSize&quot;:{&quot;size1&quot;:13.5},&quot;normalSize&quot;:{&quot;size1&quot;:13.5},&quot;subLayout&quot;:[{&quot;id&quot;:&quot;2024-12-12T16:09:51&quot;,&quot;margin&quot;:{&quot;bottom&quot;:0.025999998673796654,&quot;left&quot;:1.2699999809265137,&quot;right&quot;:1.2699999809265137,&quot;top&quot;:0.4230000376701355},&quot;type&quot;:0},{&quot;id&quot;:&quot;2024-12-12T16:09:51&quot;,&quot;margin&quot;:{&quot;bottom&quot;:0.847000002861023,&quot;left&quot;:1.2699999809265137,&quot;right&quot;:1.1990001201629639,&quot;top&quot;:1.2439998388290405},&quot;type&quot;:0}],&quot;type&quot;:0}"/>
  <p:tag name="KSO_WM_SLIDE_RATIO" val="1.777778"/>
  <p:tag name="KSO_WM_SLIDE_BACKGROUND" val="[&quot;general&quot;]"/>
  <p:tag name="KSO_WM_SLIDE_BACKGROUND_TYPE" val="general"/>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40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261_1*a*1"/>
  <p:tag name="KSO_WM_TEMPLATE_CATEGORY" val="diagram"/>
  <p:tag name="KSO_WM_TEMPLATE_INDEX" val="20220261"/>
  <p:tag name="KSO_WM_UNIT_LAYERLEVEL" val="1"/>
  <p:tag name="KSO_WM_TAG_VERSION" val="1.0"/>
  <p:tag name="KSO_WM_BEAUTIFY_FLAG" val="#wm#"/>
  <p:tag name="KSO_WM_UNIT_BLOCK" val="0"/>
  <p:tag name="KSO_WM_UNIT_SM_LIMIT_TYPE" val="2"/>
  <p:tag name="KSO_WM_UNIT_DEC_AREA_ID" val="48d74db8edac409e96a6d128c8b7ae2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261_1*i*1"/>
  <p:tag name="KSO_WM_TEMPLATE_CATEGORY" val="diagram"/>
  <p:tag name="KSO_WM_TEMPLATE_INDEX" val="20220261"/>
  <p:tag name="KSO_WM_UNIT_LAYERLEVEL" val="1"/>
  <p:tag name="KSO_WM_TAG_VERSION" val="1.0"/>
  <p:tag name="KSO_WM_BEAUTIFY_FLAG" val="#wm#"/>
  <p:tag name="KSO_WM_UNIT_BLOCK" val="0"/>
  <p:tag name="KSO_WM_UNIT_SM_LIMIT_TYPE" val="0"/>
  <p:tag name="KSO_WM_UNIT_DEC_AREA_ID" val="4bea3ecb08f64ed1b1a94221eaa0276a"/>
  <p:tag name="KSO_WM_UNIT_DECORATE_INFO" val="{&quot;ReferentInfo&quot;:{&quot;Id&quot;:&quot;48d74db8edac409e96a6d128c8b7ae2c&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0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07_1*f*1"/>
  <p:tag name="KSO_WM_TEMPLATE_CATEGORY" val="diagram"/>
  <p:tag name="KSO_WM_TEMPLATE_INDEX" val="20211907"/>
  <p:tag name="KSO_WM_UNIT_LAYERLEVEL" val="1"/>
  <p:tag name="KSO_WM_TAG_VERSION" val="1.0"/>
  <p:tag name="KSO_WM_BEAUTIFY_FLAG" val="#wm#"/>
  <p:tag name="KSO_WM_UNIT_DEFAULT_FONT" val="14;20;2"/>
  <p:tag name="KSO_WM_UNIT_BLOCK" val="0"/>
  <p:tag name="KSO_WM_UNIT_VALUE" val="416"/>
  <p:tag name="KSO_WM_UNIT_SHOW_EDIT_AREA_INDICATION" val="1"/>
  <p:tag name="KSO_WM_CHIP_GROUPID" val="5e6b05596848fb12bee65ac8"/>
  <p:tag name="KSO_WM_CHIP_XID" val="5e6b05596848fb12bee65aca"/>
  <p:tag name="KSO_WM_UNIT_DEC_AREA_ID" val="72574218903845829fefbcdd848a082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a594517c88f4493a258b9c6261e778f"/>
  <p:tag name="KSO_WM_UNIT_SUPPORT_UNIT_TYPE" val="[&quot;l&quot;,&quot;m&quot;,&quot;n&quot;,&quot;o&quot;,&quot;p&quot;,&quot;q&quot;,&quot;r&quot;,&quot;δ&quot;,&quot;ε&quot;,&quot;ζ&quot;,&quot;η&quot;]"/>
  <p:tag name="KSO_WM_UNIT_TEXT_FILL_FORE_SCHEMECOLOR_INDEX_BRIGHTNESS" val="0.25"/>
  <p:tag name="KSO_WM_UNIT_TEXT_FILL_FORE_SCHEMECOLOR_INDEX" val="13"/>
  <p:tag name="KSO_WM_UNIT_TEXT_FILL_TYPE" val="1"/>
  <p:tag name="KSO_WM_TEMPLATE_ASSEMBLE_XID" val="60656f114054ed1e2fb802db"/>
  <p:tag name="KSO_WM_TEMPLATE_ASSEMBLE_GROUPID" val="60656f114054ed1e2fb802db"/>
</p:tagLst>
</file>

<file path=ppt/tags/tag406.xml><?xml version="1.0" encoding="utf-8"?>
<p:tagLst xmlns:p="http://schemas.openxmlformats.org/presentationml/2006/main">
  <p:tag name="KSO_WM_BEAUTIFY_FLAG" val="#wm#"/>
  <p:tag name="KSO_WM_DIAGRAM_GROUP_CODE" val="1"/>
  <p:tag name="KSO_WM_UNIT_INDEX" val="1"/>
  <p:tag name="KSO_WM_UNIT_TYPE" val="d"/>
  <p:tag name="MH_PIC_SOURCE_TYPE" val="generate_slide_ai*VCG41N1096318996**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1406.0208360918523,&quot;width&quot;:1028.1374380144664}"/>
  <p:tag name="KSO_WM_UNIT_PLACING_PICTURE_USER_RELATIVERECTANGLE_SMARTMENU" val="{&quot;bottom&quot;:0,&quot;left&quot;:0,&quot;right&quot;:0,&quot;top&quot;:0}"/>
  <p:tag name="KSO_WM_UNIT_USESOURCEFORMAT_APPLY" val="0"/>
</p:tagLst>
</file>

<file path=ppt/tags/tag407.xml><?xml version="1.0" encoding="utf-8"?>
<p:tagLst xmlns:p="http://schemas.openxmlformats.org/presentationml/2006/main">
  <p:tag name="KSO_WM_BEAUTIFY_FLAG" val="#wm#"/>
  <p:tag name="KSO_WM_DIAGRAM_GROUP_CODE" val="1"/>
  <p:tag name="KSO_WM_UNIT_INDEX" val="1"/>
  <p:tag name="KSO_WM_UNIT_TYPE" val="d"/>
  <p:tag name="MH_PIC_SOURCE_TYPE" val="generate_slide_ai*VCG41N1383486698**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696.9163326876749,&quot;width&quot;:417.2513590440024}"/>
  <p:tag name="KSO_WM_UNIT_PLACING_PICTURE_USER_RELATIVERECTANGLE_SMARTMENU" val="{&quot;bottom&quot;:0,&quot;left&quot;:0,&quot;right&quot;:0,&quot;top&quot;:0}"/>
  <p:tag name="KSO_WM_UNIT_USESOURCEFORMAT_APPLY" val="0"/>
</p:tagLst>
</file>

<file path=ppt/tags/tag408.xml><?xml version="1.0" encoding="utf-8"?>
<p:tagLst xmlns:p="http://schemas.openxmlformats.org/presentationml/2006/main">
  <p:tag name="KSO_WM_BEAUTIFY_FLAG" val="#wm#"/>
  <p:tag name="KSO_WM_DIAGRAM_GROUP_CODE" val="1"/>
  <p:tag name="KSO_WM_UNIT_INDEX" val="1"/>
  <p:tag name="KSO_WM_UNIT_TYPE" val="d"/>
  <p:tag name="MH_PIC_SOURCE_TYPE" val="generate_slide_ai*http://zh-ai-group.ks3-cn-beijing.ksyun.com/sr/test/2024-12-12/fbd21a77c9ee465eb93c1bfcebd2fd20.jpg?Signature=pdKVhjXW75GH0nJYehK8x2TCWHc%3D&amp;Expires=1765524264&amp;KSSAccessKeyId=AKLT9NSy7kh8TIS1UzNqLRY2**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696.9163326876749,&quot;width&quot;:460.88607897046404}"/>
  <p:tag name="KSO_WM_UNIT_PLACING_PICTURE_USER_RELATIVERECTANGLE_SMARTMENU" val="{&quot;bottom&quot;:0,&quot;left&quot;:0,&quot;right&quot;:0,&quot;top&quot;:0}"/>
  <p:tag name="KSO_WM_UNIT_USESOURCEFORMAT_APPLY" val="0"/>
</p:tagLst>
</file>

<file path=ppt/tags/tag409.xml><?xml version="1.0" encoding="utf-8"?>
<p:tagLst xmlns:p="http://schemas.openxmlformats.org/presentationml/2006/main">
  <p:tag name="KSO_WM_BEAUTIFY_FLAG" val="#wm#"/>
  <p:tag name="KSO_WM_DIAGRAM_GROUP_CODE" val="1"/>
  <p:tag name="KSO_WM_UNIT_INDEX" val="1"/>
  <p:tag name="KSO_WM_UNIT_TYPE" val="d"/>
  <p:tag name="MH_PIC_SOURCE_TYPE" val="generate_slide_ai*VCG41N1278480930**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1021.347533628165,&quot;width&quot;:1028.1374380144664}"/>
  <p:tag name="KSO_WM_UNIT_PLACING_PICTURE_USER_RELATIVERECTANGLE_SMARTMENU" val="{&quot;bottom&quot;:0,&quot;left&quot;:0,&quot;right&quot;:0,&quot;top&quot;:0}"/>
  <p:tag name="KSO_WM_UNIT_USESOURCEFORMAT_APPLY" val="0"/>
</p:tagLst>
</file>

<file path=ppt/tags/tag41.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d61a88ad7827456a8416a44cc3497a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219b9ae17954a6492f81c500ca84baf"/>
  <p:tag name="KSO_WM_SLIDE_BACKGROUND_TYPE" val="topBottom"/>
</p:tagLst>
</file>

<file path=ppt/tags/tag410.xml><?xml version="1.0" encoding="utf-8"?>
<p:tagLst xmlns:p="http://schemas.openxmlformats.org/presentationml/2006/main">
  <p:tag name="KSO_WM_BEAUTIFY_FLAG" val="#wm#"/>
  <p:tag name="KSO_WM_DIAGRAM_GROUP_CODE" val="1"/>
  <p:tag name="KSO_WM_UNIT_INDEX" val="1"/>
  <p:tag name="KSO_WM_UNIT_TYPE" val="d"/>
  <p:tag name="MH_PIC_SOURCE_TYPE" val="generate_slide_ai*VCG41N1497761148**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3424.2847024076927,&quot;width&quot;:2235.993492966935}"/>
  <p:tag name="KSO_WM_UNIT_PLACING_PICTURE_USER_RELATIVERECTANGLE_SMARTMENU" val="{&quot;bottom&quot;:0,&quot;left&quot;:0,&quot;right&quot;:0,&quot;top&quot;:0}"/>
  <p:tag name="KSO_WM_UNIT_USESOURCEFORMAT_APPLY" val="0"/>
</p:tagLst>
</file>

<file path=ppt/tags/tag411.xml><?xml version="1.0" encoding="utf-8"?>
<p:tagLst xmlns:p="http://schemas.openxmlformats.org/presentationml/2006/main">
  <p:tag name="KSO_WM_BEAUTIFY_FLAG" val="#wm#"/>
  <p:tag name="KSO_WM_DIAGRAM_GROUP_CODE" val="1"/>
  <p:tag name="KSO_WM_UNIT_INDEX" val="1"/>
  <p:tag name="KSO_WM_UNIT_TYPE" val="d"/>
  <p:tag name="MH_PIC_SOURCE_TYPE" val="generate_slide_ai*VCG41N1254684538**1733988253282_6.60_e09b6dc511a4-slide-17"/>
  <p:tag name="KSO_WM_UNIT_VALUE" val="1227*888"/>
  <p:tag name="KSO_WM_UNIT_HIGHLIGHT" val="0"/>
  <p:tag name="KSO_WM_UNIT_DIAGRAM_ISNUMVISUAL" val="0"/>
  <p:tag name="KSO_WM_UNIT_DIAGRAM_ISREFERUNIT" val="0"/>
  <p:tag name="KSO_WM_UNIT_ID" val="diagram20211907_1*d*1"/>
  <p:tag name="KSO_WM_TEMPLATE_CATEGORY" val="diagram"/>
  <p:tag name="KSO_WM_TEMPLATE_INDEX" val="20211907"/>
  <p:tag name="KSO_WM_UNIT_LAYERLEVEL" val="1"/>
  <p:tag name="KSO_WM_TAG_VERSION" val="1.0"/>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INFO" val="{&quot;code&quot;:&quot;CbA&quot;,&quot;full_picture&quot;:true,&quot;last_full_picture&quot;:&quot;CbA&quot;,&quot;margin&quot;:{&quot;left&quot;:40.16070521939152,&quot;right&quot;:41.134716615327406},&quot;scheme&quot;:&quot;6-0&quot;,&quot;spacing&quot;:5}"/>
  <p:tag name="KSO_WM_UNIT_PLACING_PICTURE_USER_VIEWPORT_SMARTMENU" val="{&quot;height&quot;:3385.7152975923073,&quot;width&quot;:3414.1309309814014}"/>
  <p:tag name="KSO_WM_UNIT_PLACING_PICTURE_USER_RELATIVERECTANGLE_SMARTMENU" val="{&quot;bottom&quot;:0,&quot;left&quot;:0,&quot;right&quot;:0,&quot;top&quot;:0}"/>
  <p:tag name="KSO_WM_UNIT_USESOURCEFORMAT_APPLY" val="0"/>
</p:tagLst>
</file>

<file path=ppt/tags/tag412.xml><?xml version="1.0" encoding="utf-8"?>
<p:tagLst xmlns:p="http://schemas.openxmlformats.org/presentationml/2006/main">
  <p:tag name="KSO_WM_FIGMA_SLIDE_GROUP" val="39"/>
  <p:tag name="KSO_WM_SLIDE_TYPE" val="text"/>
  <p:tag name="KSO_WM_SLIDE_ID" val="diagram20220261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1"/>
  <p:tag name="KSO_WM_SLIDE_LAYOUT" val="a_d"/>
  <p:tag name="KSO_WM_SLIDE_LAYOUT_CNT" val="1_1"/>
  <p:tag name="KSO_WM_SLIDE_SUBTYPE" val="picTxt"/>
  <p:tag name="KSO_WM_SLIDE_LAYOUTTYPE" val="topbottom"/>
  <p:tag name="KSO_WM_SLIDE_SIZE" val="890*492"/>
  <p:tag name="KSO_WM_SLIDE_POSITION" val="36*24"/>
  <p:tag name="KSO_WM_SLIDE_LAYOUT_INFO" val="{&quot;backgroundInfo&quot;:[{&quot;bottom&quot;:0,&quot;bottomAbs&quot;:false,&quot;left&quot;:0,&quot;leftAbs&quot;:false,&quot;right&quot;:0,&quot;rightAbs&quot;:false,&quot;top&quot;:0,&quot;topAbs&quot;:false,&quot;type&quot;:&quot;general&quot;}],&quot;id&quot;:&quot;2024-12-12T16:09:52&quot;,&quot;maxSize&quot;:{&quot;size1&quot;:20},&quot;minSize&quot;:{&quot;size1&quot;:13.5},&quot;normalSize&quot;:{&quot;size1&quot;:13.5},&quot;subLayout&quot;:[{&quot;id&quot;:&quot;2024-12-12T16:09:52&quot;,&quot;margin&quot;:{&quot;bottom&quot;:0.025999998673796654,&quot;left&quot;:1.2699999809265137,&quot;right&quot;:1.2699999809265137,&quot;top&quot;:0.4230000376701355},&quot;type&quot;:0},{&quot;id&quot;:&quot;2024-12-12T16:09:52&quot;,&quot;margin&quot;:{&quot;bottom&quot;:0.847000002861023,&quot;left&quot;:1.2699999809265137,&quot;right&quot;:1.1990001201629639,&quot;top&quot;:1.2439998388290405},&quot;type&quot;:0}],&quot;type&quot;:0}"/>
  <p:tag name="KSO_WM_SLIDE_RATIO" val="1.777778"/>
  <p:tag name="KSO_WM_SLIDE_BACKGROUND" val="[&quot;general&quot;]"/>
  <p:tag name="KSO_WM_SLIDE_BACKGROUND_TYPE" val="general"/>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41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261_1*a*1"/>
  <p:tag name="KSO_WM_TEMPLATE_CATEGORY" val="diagram"/>
  <p:tag name="KSO_WM_TEMPLATE_INDEX" val="20220261"/>
  <p:tag name="KSO_WM_UNIT_LAYERLEVEL" val="1"/>
  <p:tag name="KSO_WM_TAG_VERSION" val="1.0"/>
  <p:tag name="KSO_WM_BEAUTIFY_FLAG" val="#wm#"/>
  <p:tag name="KSO_WM_UNIT_BLOCK" val="0"/>
  <p:tag name="KSO_WM_UNIT_SM_LIMIT_TYPE" val="2"/>
  <p:tag name="KSO_WM_UNIT_DEC_AREA_ID" val="48d74db8edac409e96a6d128c8b7ae2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261_1*i*1"/>
  <p:tag name="KSO_WM_TEMPLATE_CATEGORY" val="diagram"/>
  <p:tag name="KSO_WM_TEMPLATE_INDEX" val="20220261"/>
  <p:tag name="KSO_WM_UNIT_LAYERLEVEL" val="1"/>
  <p:tag name="KSO_WM_TAG_VERSION" val="1.0"/>
  <p:tag name="KSO_WM_BEAUTIFY_FLAG" val="#wm#"/>
  <p:tag name="KSO_WM_UNIT_BLOCK" val="0"/>
  <p:tag name="KSO_WM_UNIT_SM_LIMIT_TYPE" val="0"/>
  <p:tag name="KSO_WM_UNIT_DEC_AREA_ID" val="4bea3ecb08f64ed1b1a94221eaa0276a"/>
  <p:tag name="KSO_WM_UNIT_DECORATE_INFO" val="{&quot;ReferentInfo&quot;:{&quot;Id&quot;:&quot;48d74db8edac409e96a6d128c8b7ae2c&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17.xml><?xml version="1.0" encoding="utf-8"?>
<p:tagLst xmlns:p="http://schemas.openxmlformats.org/presentationml/2006/main">
  <p:tag name="KSO_WM_BEAUTIFY_FLAG" val="#fgm#"/>
  <p:tag name="KSO_WM_DIAGRAM_GROUP_CODE" val="1"/>
  <p:tag name="KSO_WM_UNIT_INDEX" val="1_1_1"/>
  <p:tag name="KSO_WM_UNIT_TYPE" val="l_h_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18.xml><?xml version="1.0" encoding="utf-8"?>
<p:tagLst xmlns:p="http://schemas.openxmlformats.org/presentationml/2006/main">
  <p:tag name="KSO_WM_BEAUTIFY_FLAG" val="#fgm#"/>
  <p:tag name="KSO_WM_DIAGRAM_GROUP_CODE" val="1"/>
  <p:tag name="KSO_WM_UNIT_INDEX" val="1_1_1"/>
  <p:tag name="KSO_WM_UNIT_TYPE" val="l_h_x"/>
</p:tagLst>
</file>

<file path=ppt/tags/tag419.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0286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286"/>
  <p:tag name="KSO_WM_CHIP_GROUPID" val="612f6a61c37455bdf62a9584"/>
  <p:tag name="KSO_WM_CHIP_XID" val="612f6a61c37455bdf62a9588"/>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20.xml><?xml version="1.0" encoding="utf-8"?>
<p:tagLst xmlns:p="http://schemas.openxmlformats.org/presentationml/2006/main">
  <p:tag name="KSO_WM_BEAUTIFY_FLAG" val="#fgm#"/>
  <p:tag name="KSO_WM_DIAGRAM_GROUP_CODE" val="1"/>
  <p:tag name="KSO_WM_UNIT_INDEX" val="1_4_1"/>
  <p:tag name="KSO_WM_UNIT_TYPE" val="l_h_i"/>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421.xml><?xml version="1.0" encoding="utf-8"?>
<p:tagLst xmlns:p="http://schemas.openxmlformats.org/presentationml/2006/main">
  <p:tag name="KSO_WM_BEAUTIFY_FLAG" val="#fgm#"/>
  <p:tag name="KSO_WM_DIAGRAM_GROUP_CODE" val="1"/>
  <p:tag name="KSO_WM_UNIT_INDEX" val="1_4_1"/>
  <p:tag name="KSO_WM_UNIT_TYPE" val="l_h_x"/>
</p:tagLst>
</file>

<file path=ppt/tags/tag422.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423.xml><?xml version="1.0" encoding="utf-8"?>
<p:tagLst xmlns:p="http://schemas.openxmlformats.org/presentationml/2006/main">
  <p:tag name="KSO_WM_BEAUTIFY_FLAG" val="#fgm#"/>
  <p:tag name="KSO_WM_DIAGRAM_GROUP_CODE" val="1"/>
  <p:tag name="KSO_WM_UNIT_INDEX" val="1_2_1"/>
  <p:tag name="KSO_WM_UNIT_TYPE" val="l_h_i"/>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424.xml><?xml version="1.0" encoding="utf-8"?>
<p:tagLst xmlns:p="http://schemas.openxmlformats.org/presentationml/2006/main">
  <p:tag name="KSO_WM_BEAUTIFY_FLAG" val="#fgm#"/>
  <p:tag name="KSO_WM_DIAGRAM_GROUP_CODE" val="1"/>
  <p:tag name="KSO_WM_UNIT_INDEX" val="1_2_1"/>
  <p:tag name="KSO_WM_UNIT_TYPE" val="l_h_x"/>
</p:tagLst>
</file>

<file path=ppt/tags/tag425.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426.xml><?xml version="1.0" encoding="utf-8"?>
<p:tagLst xmlns:p="http://schemas.openxmlformats.org/presentationml/2006/main">
  <p:tag name="KSO_WM_BEAUTIFY_FLAG" val="#fgm#"/>
  <p:tag name="KSO_WM_DIAGRAM_GROUP_CODE" val="1"/>
  <p:tag name="KSO_WM_UNIT_INDEX" val="1_5_1"/>
  <p:tag name="KSO_WM_UNIT_TYPE" val="l_h_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27.xml><?xml version="1.0" encoding="utf-8"?>
<p:tagLst xmlns:p="http://schemas.openxmlformats.org/presentationml/2006/main">
  <p:tag name="KSO_WM_BEAUTIFY_FLAG" val="#fgm#"/>
  <p:tag name="KSO_WM_DIAGRAM_GROUP_CODE" val="1"/>
  <p:tag name="KSO_WM_UNIT_INDEX" val="1_5_1"/>
  <p:tag name="KSO_WM_UNIT_TYPE" val="l_h_x"/>
</p:tagLst>
</file>

<file path=ppt/tags/tag428.xml><?xml version="1.0" encoding="utf-8"?>
<p:tagLst xmlns:p="http://schemas.openxmlformats.org/presentationml/2006/main">
  <p:tag name="KSO_WM_BEAUTIFY_FLAG" val="#fgm#"/>
  <p:tag name="KSO_WM_DIAGRAM_GROUP_CODE" val="1"/>
  <p:tag name="KSO_WM_UNIT_INDEX" val="1_5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3"/>
  <p:tag name="KSO_WM_UNIT_TEXT_FILL_TYPE" val="1"/>
</p:tagLst>
</file>

<file path=ppt/tags/tag429.xml><?xml version="1.0" encoding="utf-8"?>
<p:tagLst xmlns:p="http://schemas.openxmlformats.org/presentationml/2006/main">
  <p:tag name="KSO_WM_BEAUTIFY_FLAG" val="#fgm#"/>
  <p:tag name="KSO_WM_DIAGRAM_GROUP_CODE" val="1"/>
  <p:tag name="KSO_WM_UNIT_INDEX" val="1_3_1"/>
  <p:tag name="KSO_WM_UNIT_TYPE" val="l_h_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3.xml><?xml version="1.0" encoding="utf-8"?>
<p:tagLst xmlns:p="http://schemas.openxmlformats.org/presentationml/2006/main">
  <p:tag name="KSO_WM_SLIDE_BACKGROUND_TYPE" val="topBottom"/>
</p:tagLst>
</file>

<file path=ppt/tags/tag430.xml><?xml version="1.0" encoding="utf-8"?>
<p:tagLst xmlns:p="http://schemas.openxmlformats.org/presentationml/2006/main">
  <p:tag name="KSO_WM_BEAUTIFY_FLAG" val="#fgm#"/>
  <p:tag name="KSO_WM_DIAGRAM_GROUP_CODE" val="1"/>
  <p:tag name="KSO_WM_UNIT_INDEX" val="1_3_1"/>
  <p:tag name="KSO_WM_UNIT_TYPE" val="l_h_x"/>
</p:tagLst>
</file>

<file path=ppt/tags/tag431.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3"/>
  <p:tag name="KSO_WM_UNIT_TEXT_FILL_TYPE" val="1"/>
</p:tagLst>
</file>

<file path=ppt/tags/tag432.xml><?xml version="1.0" encoding="utf-8"?>
<p:tagLst xmlns:p="http://schemas.openxmlformats.org/presentationml/2006/main">
  <p:tag name="KSO_WM_BEAUTIFY_FLAG" val="#fgm#"/>
  <p:tag name="KSO_WM_DIAGRAM_GROUP_CODE" val="1"/>
  <p:tag name="KSO_WM_UNIT_INDEX" val="1_6_1"/>
  <p:tag name="KSO_WM_UNIT_TYPE" val="l_h_i"/>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433.xml><?xml version="1.0" encoding="utf-8"?>
<p:tagLst xmlns:p="http://schemas.openxmlformats.org/presentationml/2006/main">
  <p:tag name="KSO_WM_BEAUTIFY_FLAG" val="#fgm#"/>
  <p:tag name="KSO_WM_DIAGRAM_GROUP_CODE" val="1"/>
  <p:tag name="KSO_WM_UNIT_INDEX" val="1_6_1"/>
  <p:tag name="KSO_WM_UNIT_TYPE" val="l_h_x"/>
</p:tagLst>
</file>

<file path=ppt/tags/tag434.xml><?xml version="1.0" encoding="utf-8"?>
<p:tagLst xmlns:p="http://schemas.openxmlformats.org/presentationml/2006/main">
  <p:tag name="KSO_WM_BEAUTIFY_FLAG" val="#fgm#"/>
  <p:tag name="KSO_WM_DIAGRAM_GROUP_CODE" val="1"/>
  <p:tag name="KSO_WM_UNIT_INDEX" val="1_6_1"/>
  <p:tag name="KSO_WM_UNIT_PRESET_TEXT" val="单击此处输入项正文，文字是您思想的提炼，请尽量言简意赅的阐述观点。"/>
  <p:tag name="KSO_WM_UNIT_TEXT_TYPE" val="1"/>
  <p:tag name="KSO_WM_UNIT_TYPE" val="l_h_f"/>
  <p:tag name="KSO_WM_UNIT_TEXT_FILL_FORE_SCHEMECOLOR_INDEX_BRIGHTNESS" val="0"/>
  <p:tag name="KSO_WM_UNIT_TEXT_FILL_FORE_SCHEMECOLOR_INDEX" val="14"/>
  <p:tag name="KSO_WM_UNIT_TEXT_FILL_TYPE" val="1"/>
</p:tagLst>
</file>

<file path=ppt/tags/tag435.xml><?xml version="1.0" encoding="utf-8"?>
<p:tagLst xmlns:p="http://schemas.openxmlformats.org/presentationml/2006/main">
  <p:tag name="KSO_WM_FIGMA_SLIDE_GROUP" val="40"/>
  <p:tag name="KSO_WM_SLIDE_TYPE" val="text"/>
  <p:tag name="KSO_WM_SLIDE_ID" val="diagram20220261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1"/>
  <p:tag name="KSO_WM_SLIDE_LAYOUT" val="a_d"/>
  <p:tag name="KSO_WM_SLIDE_LAYOUT_CNT" val="1_1"/>
  <p:tag name="KSO_WM_SLIDE_SUBTYPE" val="picTxt"/>
  <p:tag name="KSO_WM_SLIDE_LAYOUTTYPE" val="topbottom"/>
  <p:tag name="KSO_WM_SLIDE_SIZE" val="890*492"/>
  <p:tag name="KSO_WM_SLIDE_POSITION" val="36*24"/>
  <p:tag name="KSO_WM_SLIDE_LAYOUT_INFO" val="{&quot;backgroundInfo&quot;:[{&quot;bottom&quot;:0,&quot;bottomAbs&quot;:false,&quot;left&quot;:0,&quot;leftAbs&quot;:false,&quot;right&quot;:0,&quot;rightAbs&quot;:false,&quot;top&quot;:0,&quot;topAbs&quot;:false,&quot;type&quot;:&quot;general&quot;}],&quot;id&quot;:&quot;2024-12-12T16:09:52&quot;,&quot;maxSize&quot;:{&quot;size1&quot;:20},&quot;minSize&quot;:{&quot;size1&quot;:13.5},&quot;normalSize&quot;:{&quot;size1&quot;:13.5},&quot;subLayout&quot;:[{&quot;id&quot;:&quot;2024-12-12T16:09:52&quot;,&quot;margin&quot;:{&quot;bottom&quot;:0.025999998673796654,&quot;left&quot;:1.2699999809265137,&quot;right&quot;:1.2699999809265137,&quot;top&quot;:0.4230000376701355},&quot;type&quot;:0},{&quot;id&quot;:&quot;2024-12-12T16:09:52&quot;,&quot;margin&quot;:{&quot;bottom&quot;:0.847000002861023,&quot;left&quot;:1.2699999809265137,&quot;right&quot;:1.1990001201629639,&quot;top&quot;:1.2439998388290405},&quot;type&quot;:0}],&quot;type&quot;:0}"/>
  <p:tag name="KSO_WM_SLIDE_RATIO" val="1.777778"/>
  <p:tag name="KSO_WM_SLIDE_BACKGROUND" val="[&quot;general&quot;]"/>
  <p:tag name="KSO_WM_SLIDE_BACKGROUND_TYPE" val="general"/>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43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261_1*a*1"/>
  <p:tag name="KSO_WM_TEMPLATE_CATEGORY" val="diagram"/>
  <p:tag name="KSO_WM_TEMPLATE_INDEX" val="20220261"/>
  <p:tag name="KSO_WM_UNIT_LAYERLEVEL" val="1"/>
  <p:tag name="KSO_WM_TAG_VERSION" val="1.0"/>
  <p:tag name="KSO_WM_BEAUTIFY_FLAG" val="#wm#"/>
  <p:tag name="KSO_WM_UNIT_BLOCK" val="0"/>
  <p:tag name="KSO_WM_UNIT_SM_LIMIT_TYPE" val="2"/>
  <p:tag name="KSO_WM_UNIT_DEC_AREA_ID" val="48d74db8edac409e96a6d128c8b7ae2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261_1*i*1"/>
  <p:tag name="KSO_WM_TEMPLATE_CATEGORY" val="diagram"/>
  <p:tag name="KSO_WM_TEMPLATE_INDEX" val="20220261"/>
  <p:tag name="KSO_WM_UNIT_LAYERLEVEL" val="1"/>
  <p:tag name="KSO_WM_TAG_VERSION" val="1.0"/>
  <p:tag name="KSO_WM_BEAUTIFY_FLAG" val="#wm#"/>
  <p:tag name="KSO_WM_UNIT_BLOCK" val="0"/>
  <p:tag name="KSO_WM_UNIT_SM_LIMIT_TYPE" val="0"/>
  <p:tag name="KSO_WM_UNIT_DEC_AREA_ID" val="4bea3ecb08f64ed1b1a94221eaa0276a"/>
  <p:tag name="KSO_WM_UNIT_DECORATE_INFO" val="{&quot;ReferentInfo&quot;:{&quot;Id&quot;:&quot;48d74db8edac409e96a6d128c8b7ae2c&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4.xml><?xml version="1.0" encoding="utf-8"?>
<p:tagLst xmlns:p="http://schemas.openxmlformats.org/presentationml/2006/main">
  <p:tag name="KSO_WM_SLIDE_BACKGROUND_TYPE" val="topBottom"/>
</p:tagLst>
</file>

<file path=ppt/tags/tag440.xml><?xml version="1.0" encoding="utf-8"?>
<p:tagLst xmlns:p="http://schemas.openxmlformats.org/presentationml/2006/main">
  <p:tag name="KSO_WM_BEAUTIFY_FLAG" val="#wm#"/>
  <p:tag name="KSO_WM_UNIT_INDEX" val="1"/>
  <p:tag name="KSO_WM_UNIT_TYPE" val="d"/>
  <p:tag name="MH_PIC_SOURCE_TYPE" val="generate_slide_ai*http://zh-ai-group.ks3-cn-beijing.ksyun.com/sr/test/2024-12-12/fc7ffd9c45574094a3e539bbfc7bb66f.jpg?Signature=5K5y69KauKIG9r6eHv9Icr1vO1s%3D&amp;Expires=1765524271&amp;KSSAccessKeyId=AKLT9NSy7kh8TIS1UzNqLRY2**1733988253282_6.60_e09b6dc511a4-slide-20"/>
</p:tagLst>
</file>

<file path=ppt/tags/tag441.xml><?xml version="1.0" encoding="utf-8"?>
<p:tagLst xmlns:p="http://schemas.openxmlformats.org/presentationml/2006/main">
  <p:tag name="KSO_WM_FIGMA_SLIDE_GROUP" val="43"/>
  <p:tag name="KSO_WM_SLIDE_TYPE" val="text"/>
  <p:tag name="KSO_WM_SLIDE_ID" val="diagram20220261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1"/>
  <p:tag name="KSO_WM_SLIDE_LAYOUT" val="a_d"/>
  <p:tag name="KSO_WM_SLIDE_LAYOUT_CNT" val="1_1"/>
  <p:tag name="KSO_WM_SLIDE_SUBTYPE" val="picTxt"/>
  <p:tag name="KSO_WM_SLIDE_LAYOUTTYPE" val="topbottom"/>
  <p:tag name="KSO_WM_SLIDE_SIZE" val="890*492"/>
  <p:tag name="KSO_WM_SLIDE_POSITION" val="36*24"/>
  <p:tag name="KSO_WM_SLIDE_LAYOUT_INFO" val="{&quot;backgroundInfo&quot;:[{&quot;bottom&quot;:0,&quot;bottomAbs&quot;:false,&quot;left&quot;:0,&quot;leftAbs&quot;:false,&quot;right&quot;:0,&quot;rightAbs&quot;:false,&quot;top&quot;:0,&quot;topAbs&quot;:false,&quot;type&quot;:&quot;general&quot;}],&quot;id&quot;:&quot;2024-12-12T16:09:53&quot;,&quot;maxSize&quot;:{&quot;size1&quot;:20},&quot;minSize&quot;:{&quot;size1&quot;:13.5},&quot;normalSize&quot;:{&quot;size1&quot;:13.5},&quot;subLayout&quot;:[{&quot;id&quot;:&quot;2024-12-12T16:09:53&quot;,&quot;margin&quot;:{&quot;bottom&quot;:0.025999998673796654,&quot;left&quot;:1.2699999809265137,&quot;right&quot;:1.2699999809265137,&quot;top&quot;:0.4230000376701355},&quot;type&quot;:0},{&quot;id&quot;:&quot;2024-12-12T16:09:53&quot;,&quot;margin&quot;:{&quot;bottom&quot;:0.847000002861023,&quot;left&quot;:1.2699999809265137,&quot;right&quot;:1.1990001201629639,&quot;top&quot;:1.2439998388290405},&quot;type&quot;:0}],&quot;type&quot;:0}"/>
  <p:tag name="KSO_WM_SLIDE_RATIO" val="1.777778"/>
  <p:tag name="KSO_WM_SLIDE_BACKGROUND" val="[&quot;general&quot;]"/>
  <p:tag name="KSO_WM_SLIDE_BACKGROUND_TYPE" val="general"/>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444.xml><?xml version="1.0" encoding="utf-8"?>
<p:tagLst xmlns:p="http://schemas.openxmlformats.org/presentationml/2006/main">
  <p:tag name="KSO_WM_SLIDE_ID" val="diagram20220261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261"/>
  <p:tag name="KSO_WM_SLIDE_LAYOUT" val="d"/>
  <p:tag name="KSO_WM_SLIDE_LAYOUT_CNT" val="1"/>
  <p:tag name="KSO_WM_SLIDE_TYPE" val="text"/>
  <p:tag name="KSO_WM_SLIDE_SUBTYPE" val="picTxt"/>
  <p:tag name="KSO_WM_SLIDE_LAYOUTTYPE" val="topbottom"/>
  <p:tag name="KSO_WM_SLIDE_SIZE" val="891*457"/>
  <p:tag name="KSO_WM_SLIDE_POSITION" val="34*58"/>
  <p:tag name="KSO_WM_SLIDE_LAYOUT_INFO" val="{&quot;backgroundInfo&quot;:[{&quot;bottom&quot;:0,&quot;bottomAbs&quot;:false,&quot;left&quot;:0,&quot;leftAbs&quot;:false,&quot;right&quot;:0,&quot;rightAbs&quot;:false,&quot;top&quot;:0,&quot;topAbs&quot;:false,&quot;type&quot;:&quot;general&quot;}],&quot;id&quot;:&quot;2024-12-12T16:09:53&quot;,&quot;type&quot;:0}"/>
  <p:tag name="KSO_WM_SLIDE_RATIO" val="1.777778"/>
  <p:tag name="KSO_WM_SLIDE_BACKGROUND" val="[&quot;general&quot;]"/>
  <p:tag name="KSO_WM_SLIDE_BACKGROUND_TYPE" val="general"/>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3*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df"/>
  <p:tag name="KSO_WM_UNIT_DEC_AREA_ID" val="8199bbeab70f42a992a104666894eff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b93e59cd0e14dadb8fa2fb3f9c01ed3"/>
  <p:tag name="KSO_WM_SLIDE_BACKGROUND_TYPE" val="general"/>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3232_4*i*1"/>
  <p:tag name="KSO_WM_TEMPLATE_CATEGORY" val="chip"/>
  <p:tag name="KSO_WM_TEMPLATE_INDEX" val="20203232"/>
  <p:tag name="KSO_WM_UNIT_LAYERLEVEL" val="1"/>
  <p:tag name="KSO_WM_TAG_VERSION" val="1.0"/>
  <p:tag name="KSO_WM_BEAUTIFY_FLAG" val="#wm#"/>
  <p:tag name="KSO_WM_CHIP_GROUPID" val="5fb24909bfe68cd3a0894edc"/>
  <p:tag name="KSO_WM_CHIP_XID" val="5fb24909bfe68cd3a0894ee0"/>
  <p:tag name="KSO_WM_UNIT_DEC_AREA_ID" val="3ee87615844b4da3bcb0c509ea733f7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5d89befe8954734b4e5575be143b1bf"/>
  <p:tag name="KSO_WM_SLIDE_BACKGROUND_TYPE" val="general"/>
</p:tagLst>
</file>

<file path=ppt/tags/tag447.xml><?xml version="1.0" encoding="utf-8"?>
<p:tagLst xmlns:p="http://schemas.openxmlformats.org/presentationml/2006/main">
  <p:tag name="KSO_WM_UNIT_VALUE" val="973*3384"/>
  <p:tag name="KSO_WM_UNIT_HIGHLIGHT" val="0"/>
  <p:tag name="KSO_WM_UNIT_COMPATIBLE" val="1"/>
  <p:tag name="KSO_WM_UNIT_DIAGRAM_ISNUMVISUAL" val="0"/>
  <p:tag name="KSO_WM_UNIT_DIAGRAM_ISREFERUNIT" val="0"/>
  <p:tag name="KSO_WM_UNIT_TYPE" val="d"/>
  <p:tag name="KSO_WM_UNIT_INDEX" val="1"/>
  <p:tag name="KSO_WM_UNIT_ID" val="diagram20214747_1*d*1"/>
  <p:tag name="KSO_WM_TEMPLATE_CATEGORY" val="diagram"/>
  <p:tag name="KSO_WM_TEMPLATE_INDEX" val="20214747"/>
  <p:tag name="KSO_WM_UNIT_LAYERLEVEL" val="1"/>
  <p:tag name="KSO_WM_TAG_VERSION" val="1.0"/>
  <p:tag name="KSO_WM_BEAUTIFY_FLAG" val="#wm#"/>
  <p:tag name="KSO_WM_CHIP_GROUPID" val="5e7310da9a230a26b9e88a19"/>
  <p:tag name="KSO_WM_CHIP_XID" val="5e7310da9a230a26b9e88a1a"/>
  <p:tag name="KSO_WM_UNIT_DEC_AREA_ID" val="6acc549eef8642288c7cb92c9159acc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1e1fc3ec3ed454ea1cdca8909eb3f88"/>
  <p:tag name="KSO_WM_TEMPLATE_ASSEMBLE_XID" val="60656f164054ed1e2fb80342"/>
  <p:tag name="KSO_WM_TEMPLATE_ASSEMBLE_GROUPID" val="60656f164054ed1e2fb80342"/>
</p:tagLst>
</file>

<file path=ppt/tags/tag448.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14747_1*a*1"/>
  <p:tag name="KSO_WM_TEMPLATE_CATEGORY" val="diagram"/>
  <p:tag name="KSO_WM_TEMPLATE_INDEX" val="2021474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2c83c4d2c934841a4e2f53b468d6ee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ce507e57c074a3b98cae8cea4030c6c"/>
  <p:tag name="KSO_WM_UNIT_TEXT_FILL_FORE_SCHEMECOLOR_INDEX_BRIGHTNESS" val="0"/>
  <p:tag name="KSO_WM_UNIT_TEXT_FILL_FORE_SCHEMECOLOR_INDEX" val="13"/>
  <p:tag name="KSO_WM_UNIT_TEXT_FILL_TYPE" val="1"/>
  <p:tag name="KSO_WM_TEMPLATE_ASSEMBLE_XID" val="60656f164054ed1e2fb80342"/>
  <p:tag name="KSO_WM_TEMPLATE_ASSEMBLE_GROUPID" val="60656f164054ed1e2fb80342"/>
</p:tagLst>
</file>

<file path=ppt/tags/tag44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747_1*f*1"/>
  <p:tag name="KSO_WM_TEMPLATE_CATEGORY" val="diagram"/>
  <p:tag name="KSO_WM_TEMPLATE_INDEX" val="20214747"/>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ef39690265214983a96d31af356c62f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9cae8cd99ac462cb7c31a437757d66a"/>
  <p:tag name="KSO_WM_UNIT_TEXT_FILL_FORE_SCHEMECOLOR_INDEX_BRIGHTNESS" val="0.25"/>
  <p:tag name="KSO_WM_UNIT_TEXT_FILL_FORE_SCHEMECOLOR_INDEX" val="13"/>
  <p:tag name="KSO_WM_UNIT_TEXT_FILL_TYPE" val="1"/>
  <p:tag name="KSO_WM_TEMPLATE_ASSEMBLE_XID" val="60656f164054ed1e2fb80342"/>
  <p:tag name="KSO_WM_TEMPLATE_ASSEMBLE_GROUPID" val="60656f164054ed1e2fb80342"/>
</p:tagLst>
</file>

<file path=ppt/tags/tag45.xml><?xml version="1.0" encoding="utf-8"?>
<p:tagLst xmlns:p="http://schemas.openxmlformats.org/presentationml/2006/main">
  <p:tag name="KSO_WM_SLIDE_BACKGROUND_TYPE" val="topBottom"/>
</p:tagLst>
</file>

<file path=ppt/tags/tag450.xml><?xml version="1.0" encoding="utf-8"?>
<p:tagLst xmlns:p="http://schemas.openxmlformats.org/presentationml/2006/main">
  <p:tag name="KSO_WM_FIGMA_SLIDE_GROUP" val="60"/>
  <p:tag name="KSO_WM_SLIDE_TYPE" val="text"/>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support_big_font&quot;:false,&quot;fill_id&quot;:&quot;fb0ffcfef6544b4d8389b0ff3f2bab8c&quot;,&quot;fill_align&quot;:&quot;cm&quot;,&quot;chip_types&quot;:[&quot;picture&quot;]},{&quot;text_align&quot;:&quot;cm&quot;,&quot;text_direction&quot;:&quot;horizontal&quot;,&quot;support_big_font&quot;:false,&quot;fill_id&quot;:&quot;1f26af3c16ff4fc89f865528777273d4&quot;,&quot;fill_align&quot;:&quot;cm&quot;,&quot;chip_types&quot;:[&quot;header&quot;]},{&quot;text_align&quot;:&quot;lm&quot;,&quot;text_direction&quot;:&quot;horizontal&quot;,&quot;support_big_font&quot;:false,&quot;fill_id&quot;:&quot;39b99654dd17454e8fd258040aa5d136&quot;,&quot;fill_align&quot;:&quot;cm&quot;,&quot;chip_types&quot;:[&quot;text&quot;]}],[{&quot;text_align&quot;:&quot;cm&quot;,&quot;text_direction&quot;:&quot;horizontal&quot;,&quot;support_features&quot;:[&quot;collage&quot;],&quot;support_big_font&quot;:false,&quot;fill_id&quot;:&quot;fb0ffcfef6544b4d8389b0ff3f2bab8c&quot;,&quot;fill_align&quot;:&quot;cm&quot;,&quot;chip_types&quot;:[&quot;picture&quot;]},{&quot;text_align&quot;:&quot;lm&quot;,&quot;text_direction&quot;:&quot;horizontal&quot;,&quot;support_big_font&quot;:false,&quot;fill_id&quot;:&quot;1f26af3c16ff4fc89f865528777273d4&quot;,&quot;fill_align&quot;:&quot;cm&quot;,&quot;chip_types&quot;:[&quot;text&quot;]},{&quot;text_align&quot;:&quot;lm&quot;,&quot;text_direction&quot;:&quot;horizontal&quot;,&quot;support_big_font&quot;:false,&quot;fill_id&quot;:&quot;39b99654dd17454e8fd258040aa5d136&quot;,&quot;fill_align&quot;:&quot;cm&quot;,&quot;chip_types&quot;:[&quot;text&quot;]}]]"/>
  <p:tag name="KSO_WM_SLIDE_ID" val="diagram20214747_1"/>
  <p:tag name="KSO_WM_TEMPLATE_SUBCATEGORY" val="21"/>
  <p:tag name="KSO_WM_TEMPLATE_MASTER_TYPE" val="0"/>
  <p:tag name="KSO_WM_TEMPLATE_COLOR_TYPE" val="1"/>
  <p:tag name="KSO_WM_SLIDE_SUBTYPE" val="picTxt"/>
  <p:tag name="KSO_WM_SLIDE_ITEM_CNT" val="0"/>
  <p:tag name="KSO_WM_SLIDE_INDEX" val="1"/>
  <p:tag name="KSO_WM_SLIDE_SIZE" val="960*468"/>
  <p:tag name="KSO_WM_SLIDE_POSITION" val="0*0"/>
  <p:tag name="KSO_WM_TAG_VERSION" val="1.0"/>
  <p:tag name="KSO_WM_BEAUTIFY_FLAG" val="#wm#"/>
  <p:tag name="KSO_WM_TEMPLATE_CATEGORY" val="diagram"/>
  <p:tag name="KSO_WM_TEMPLATE_INDEX" val="20214747"/>
  <p:tag name="KSO_WM_SLIDE_LAYOUT" val="a_d_f"/>
  <p:tag name="KSO_WM_SLIDE_LAYOUT_CNT" val="1_1_1"/>
  <p:tag name="KSO_WM_CHIP_XID" val="5f0e6fd78050c250ba65b1ee"/>
  <p:tag name="KSO_WM_CHIP_DECFILLPROP" val="[]"/>
  <p:tag name="KSO_WM_SLIDE_LAYOUT_INFO" val="{&quot;backgroundInfo&quot;:[{&quot;bottom&quot;:0,&quot;bottomAbs&quot;:false,&quot;left&quot;:0,&quot;leftAbs&quot;:false,&quot;right&quot;:0,&quot;rightAbs&quot;:false,&quot;top&quot;:0,&quot;topAbs&quot;:false,&quot;type&quot;:&quot;general&quot;}],&quot;id&quot;:&quot;2021-04-01T15:27:48&quot;,&quot;maxSize&quot;:{&quot;size1&quot;:51.2},&quot;minSize&quot;:{&quot;size1&quot;:44.4},&quot;normalSize&quot;:{&quot;size1&quot;:51.2},&quot;subLayout&quot;:[{&quot;id&quot;:&quot;2021-04-01T15:27:48&quot;,&quot;type&quot;:0},{&quot;direction&quot;:1,&quot;id&quot;:&quot;2021-04-01T15:27:48&quot;,&quot;maxSize&quot;:{&quot;size1&quot;:57.49965177521062},&quot;minSize&quot;:{&quot;size1&quot;:46.199651775210626},&quot;normalSize&quot;:{&quot;size1&quot;:57.137151775210626},&quot;subLayout&quot;:[{&quot;id&quot;:&quot;2021-04-01T15:27:48&quot;,&quot;margin&quot;:{&quot;bottom&quot;:1.6929999589920044,&quot;left&quot;:4.657000541687012,&quot;right&quot;:0.847000002861023,&quot;top&quot;:0.847000002861023},&quot;type&quot;:0},{&quot;id&quot;:&quot;2021-04-01T15:27:48&quot;,&quot;margin&quot;:{&quot;bottom&quot;:1.6929999589920044,&quot;left&quot;:0.4230000674724579,&quot;right&quot;:4.655999660491943,&quot;top&quot;:0.847000002861023},&quot;type&quot;:0}],&quot;type&quot;:0}],&quot;type&quot;:0}"/>
  <p:tag name="KSO_WM_SLIDE_CAN_ADD_NAVIGATION" val="1"/>
  <p:tag name="KSO_WM_CHIP_GROUPID" val="5f0e6fd78050c250ba65b1ed"/>
  <p:tag name="KSO_WM_SLIDE_BACKGROUND_TYPE" val="general"/>
  <p:tag name="KSO_WM_SLIDE_SUPPORT_FEATURE_TYPE" val="1"/>
  <p:tag name="KSO_WM_TEMPLATE_ASSEMBLE_XID" val="60656f164054ed1e2fb80342"/>
  <p:tag name="KSO_WM_TEMPLATE_ASSEMBLE_GROUPID" val="60656f164054ed1e2fb80342"/>
</p:tagLst>
</file>

<file path=ppt/tags/tag451.xml><?xml version="1.0" encoding="utf-8"?>
<p:tagLst xmlns:p="http://schemas.openxmlformats.org/presentationml/2006/main">
  <p:tag name="KSO_WM_UNIT_ISCONTENTSTITLE" val="0"/>
  <p:tag name="KSO_WM_UNIT_ISNUMDGMTITLE" val="0"/>
  <p:tag name="KSO_WM_UNIT_NOCLEAR" val="1"/>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3232_54*a*1"/>
  <p:tag name="KSO_WM_TEMPLATE_CATEGORY" val="custom"/>
  <p:tag name="KSO_WM_TEMPLATE_INDEX" val="20203232"/>
  <p:tag name="KSO_WM_UNIT_LAYERLEVEL" val="1"/>
  <p:tag name="KSO_WM_TAG_VERSION" val="1.0"/>
  <p:tag name="KSO_WM_BEAUTIFY_FLAG" val="#wm#"/>
  <p:tag name="KSO_WM_UNIT_PRESET_TEXT" val="THANKS"/>
  <p:tag name="KSO_WM_UNIT_DEFAULT_FONT" val="66;88;4"/>
  <p:tag name="KSO_WM_UNIT_BLOCK" val="0"/>
  <p:tag name="KSO_WM_UNIT_DEC_AREA_ID" val="a702b2eb337e44d9b15f110e2d2931ea"/>
  <p:tag name="KSO_WM_CHIP_GROUPID" val="5ebe39330ac41c4a0a5255d1"/>
  <p:tag name="KSO_WM_CHIP_XID" val="5ebe39330ac41c4a0a5255d2"/>
  <p:tag name="KSO_WM_CHIP_FILLAREA_FILL_RULE" val="{&quot;fill_align&quot;:&quot;cm&quot;,&quot;fill_mode&quot;:&quot;adaptive&quot;,&quot;sacle_strategy&quot;:&quot;smart&quot;}"/>
  <p:tag name="KSO_WM_ASSEMBLE_CHIP_INDEX" val="b64e7bf0ddba4868ba46fb8bbd84b7de"/>
  <p:tag name="KSO_WM_UNIT_TEXT_FILL_FORE_SCHEMECOLOR_INDEX_BRIGHTNESS" val="0.15"/>
  <p:tag name="KSO_WM_UNIT_TEXT_FILL_FORE_SCHEMECOLOR_INDEX" val="13"/>
  <p:tag name="KSO_WM_UNIT_TEXT_FILL_TYPE" val="1"/>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3232_54*i*2"/>
  <p:tag name="KSO_WM_TEMPLATE_CATEGORY" val="custom"/>
  <p:tag name="KSO_WM_TEMPLATE_INDEX" val="20203232"/>
  <p:tag name="KSO_WM_UNIT_LAYERLEVEL" val="1"/>
  <p:tag name="KSO_WM_TAG_VERSION" val="1.0"/>
  <p:tag name="KSO_WM_BEAUTIFY_FLAG" val="#wm#"/>
  <p:tag name="KSO_WM_UNIT_PRESET_TEXT" val="2020"/>
  <p:tag name="KSO_WM_UNIT_DEFAULT_FONT" val="36;54;4"/>
  <p:tag name="KSO_WM_UNIT_BLOCK" val="0"/>
  <p:tag name="KSO_WM_UNIT_SM_LIMIT_TYPE" val="2"/>
  <p:tag name="KSO_WM_UNIT_DEC_AREA_ID" val="86dba107af4847d780b0f994bc602d7d"/>
  <p:tag name="KSO_WM_UNIT_DECORATE_INFO" val="{&quot;DecorateInfoH&quot;:{&quot;IsAbs&quot;:true},&quot;DecorateInfoW&quot;:{&quot;IsAbs&quot;:true},&quot;DecorateInfoX&quot;:{&quot;IsAbs&quot;:true,&quot;Pos&quot;:1},&quot;DecorateInfoY&quot;:{&quot;IsAbs&quot;:true,&quot;Pos&quot;:2},&quot;ReferentInfo&quot;:{&quot;Id&quot;:&quot;a702b2eb337e44d9b15f110e2d2931ea;53eec4e3b6d2486a8f6f336cc985b776&quot;,&quot;X&quot;:{&quot;Pos&quot;:1},&quot;Y&quot;:{&quot;Pos&quot;:0}},&quot;whChangeMode&quot;:0}"/>
  <p:tag name="KSO_WM_CHIP_GROUPID" val="5ebe39330ac41c4a0a5255d1"/>
  <p:tag name="KSO_WM_CHIP_XID" val="5ebe39330ac41c4a0a5255d2"/>
  <p:tag name="KSO_WM_CHIP_FILLAREA_FILL_RULE" val="{&quot;fill_align&quot;:&quot;cm&quot;,&quot;fill_mode&quot;:&quot;adaptive&quot;,&quot;sacle_strategy&quot;:&quot;smart&quot;}"/>
  <p:tag name="KSO_WM_UNIT_DEC_SUPPORTCHANGEPIC" val="0"/>
  <p:tag name="KSO_WM_UNIT_DEC_CHANGEPICRESERVED" val="0"/>
  <p:tag name="KSO_WM_ASSEMBLE_CHIP_INDEX" val="b64e7bf0ddba4868ba46fb8bbd84b7de"/>
  <p:tag name="KSO_WM_UNIT_TEXT_FILL_FORE_SCHEMECOLOR_INDEX_BRIGHTNESS" val="0"/>
  <p:tag name="KSO_WM_UNIT_TEXT_FILL_FORE_SCHEMECOLOR_INDEX" val="5"/>
  <p:tag name="KSO_WM_UNIT_TEXT_FILL_TYPE" val="1"/>
  <p:tag name="KSO_WM_UNIT_VALUE" val="156"/>
</p:tagLst>
</file>

<file path=ppt/tags/tag453.xml><?xml version="1.0" encoding="utf-8"?>
<p:tagLst xmlns:p="http://schemas.openxmlformats.org/presentationml/2006/main">
  <p:tag name="KSO_WM_FIGMA_SLIDE_GROUP" val="1"/>
  <p:tag name="KSO_WM_SLIDE_TYPE" val="endPage"/>
  <p:tag name="KSO_WM_BEAUTIFY_FLAG" val="#wm#"/>
  <p:tag name="KSO_WM_TEMPLATE_CATEGORY" val="custom"/>
  <p:tag name="KSO_WM_TEMPLATE_INDEX" val="20203232"/>
  <p:tag name="KSO_WM_CHIP_INFOS" val="{&quot;layout_type&quot;:&quot;formiddle3&quot;,&quot;slide_type&quot;:[&quot;endPage&quot;],&quot;aspect_ratio&quot;:&quot;16:9&quot;}"/>
  <p:tag name="KSO_WM_CHIP_XID" val="5ec34a930ac41c4a0a525d3e"/>
  <p:tag name="KSO_WM_CHIP_FILLPROP" val="[[{&quot;fill_id&quot;:&quot;0fc8cb0b5be24332a6c5a6db9e174d8a&quot;,&quot;fill_align&quot;:&quot;cm&quot;,&quot;text_align&quot;:&quot;cm&quot;,&quot;text_direction&quot;:&quot;horizontal&quot;,&quot;chip_types&quot;:[&quot;text&quot;,&quot;header&quot;]}]]"/>
  <p:tag name="KSO_WM_SLIDE_ID" val="custom20203232_54"/>
  <p:tag name="KSO_WM_TEMPLATE_SUBCATEGORY" val="21"/>
  <p:tag name="KSO_WM_TEMPLATE_MASTER_TYPE" val="1"/>
  <p:tag name="KSO_WM_TEMPLATE_COLOR_TYPE" val="1"/>
  <p:tag name="KSO_WM_SLIDE_SUBTYPE" val="pureTxt"/>
  <p:tag name="KSO_WM_SLIDE_ITEM_CNT" val="0"/>
  <p:tag name="KSO_WM_SLIDE_INDEX" val="54"/>
  <p:tag name="KSO_WM_SLIDE_SIZE" val="700*380"/>
  <p:tag name="KSO_WM_SLIDE_POSITION" val="130*79"/>
  <p:tag name="KSO_WM_TAG_VERSION" val="1.0"/>
  <p:tag name="KSO_WM_SLIDE_LAYOUT" val="a_b"/>
  <p:tag name="KSO_WM_SLIDE_LAYOUT_CNT" val="1_1"/>
  <p:tag name="KSO_WM_CHIP_GROUPID" val="5ebf6661ddc3daf3fef3f760"/>
  <p:tag name="KSO_WM_SLIDE_LAYOUT_INFO" val="{&quot;id&quot;:&quot;2020-11-18T16:23:34&quot;,&quot;maxSize&quot;:{&quot;size1&quot;:71.62131076388889},&quot;minSize&quot;:{&quot;size1&quot;:50.621310763888886},&quot;normalSize&quot;:{&quot;size1&quot;:64.62131076388889},&quot;subLayout&quot;:[{&quot;id&quot;:&quot;2020-11-18T16:23:34&quot;,&quot;margin&quot;:{&quot;bottom&quot;:0.14393864572048187,&quot;left&quot;:4.597503185272217,&quot;right&quot;:4.590270042419434,&quot;top&quot;:8.405810356140137},&quot;type&quot;:0},{&quot;id&quot;:&quot;2020-11-18T16:23:34&quot;,&quot;margin&quot;:{&quot;bottom&quot;:3.1672286987304688,&quot;left&quot;:4.597503185272217,&quot;right&quot;:4.590270042419434,&quot;top&quot;:0.4328530728816986},&quot;type&quot;:0}],&quot;type&quot;:0}"/>
  <p:tag name="KSO_WM_SLIDE_BK_DARK_LIGHT" val="2"/>
  <p:tag name="KSO_WM_SLIDE_BACKGROUND_TYPE" val="general"/>
  <p:tag name="KSO_WM_SLIDE_SUPPORT_FEATURE_TYPE" val="0"/>
  <p:tag name="KSO_WM_TEMPLATE_ASSEMBLE_XID" val="5fb4d9e130a0f79ad1c7f16a"/>
  <p:tag name="KSO_WM_TEMPLATE_ASSEMBLE_GROUPID" val="5fb24909bfe68cd3a0894edc"/>
</p:tagLst>
</file>

<file path=ppt/tags/tag454.xml><?xml version="1.0" encoding="utf-8"?>
<p:tagLst xmlns:p="http://schemas.openxmlformats.org/presentationml/2006/main">
  <p:tag name="OFFICEPLUS.IMAGE" val="New_Batches_1224_Outline/20231224/images_object_9001_10000/25167624-063a-4361-8db3-f6500fb91cd0-2.source.default.zh-Hans.jpg"/>
  <p:tag name="OFFICEPLUS.THEME" val="New_Batches_1224_Outline/20231224/images_object_9001_10000/25167624-063a-4361-8db3-f6500fb91cd0-2.source.default.zh-Hans-4.pptx"/>
  <p:tag name="OFFICEPLUS.OUTLINE" val="673196"/>
  <p:tag name="OFFICEPLUS.OUTLINEEXTERNAL" val="abd8b65b-8df2-3e25-beb6-ec984bbed02c"/>
  <p:tag name="commondata" val="eyJoZGlkIjoiN2FhNjk5ZTkwNzY2YjgzZDRlZjRlNzA1YmNjZGI4MzcifQ=="/>
  <p:tag name="KSO_WM_PRESENTATION_SOURCE" val="WPPAIGeneratePPT"/>
</p:tagLst>
</file>

<file path=ppt/tags/tag46.xml><?xml version="1.0" encoding="utf-8"?>
<p:tagLst xmlns:p="http://schemas.openxmlformats.org/presentationml/2006/main">
  <p:tag name="KSO_WM_SLIDE_BACKGROUND_TYPE" val="topBottom"/>
</p:tagLst>
</file>

<file path=ppt/tags/tag47.xml><?xml version="1.0" encoding="utf-8"?>
<p:tagLst xmlns:p="http://schemas.openxmlformats.org/presentationml/2006/main">
  <p:tag name="KSO_WM_SLIDE_BACKGROUND_TYPE" val="topBottom"/>
</p:tagLst>
</file>

<file path=ppt/tags/tag48.xml><?xml version="1.0" encoding="utf-8"?>
<p:tagLst xmlns:p="http://schemas.openxmlformats.org/presentationml/2006/main">
  <p:tag name="KSO_WM_SLIDE_BACKGROUND_TYPE" val="topBottom"/>
</p:tagLst>
</file>

<file path=ppt/tags/tag49.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919c3469d9e845e1abc1288a111ea71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d621ab26f914da1b035476e64685a11"/>
  <p:tag name="KSO_WM_SLIDE_BACKGROUND_TYPE" val="bottomTop"/>
</p:tagLst>
</file>

<file path=ppt/tags/tag5.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5*i*1"/>
  <p:tag name="KSO_WM_BEAUTIFY_FLAG" val="#wm#"/>
  <p:tag name="KSO_WM_TAG_VERSION" val="1.0"/>
  <p:tag name="KSO_WM_CHIP_GROUPID" val="614d3c84044fdac0964eaa99"/>
  <p:tag name="KSO_WM_CHIP_XID" val="617a7dd3004054b232b8a2db"/>
  <p:tag name="KSO_WM_UNIT_DEC_AREA_ID" val="20f33ae509f846ab8f417c1f1d0fed2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3cf07d26a6049a792dd6c480ed02c26"/>
</p:tagLst>
</file>

<file path=ppt/tags/tag5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0286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286"/>
  <p:tag name="KSO_WM_CHIP_GROUPID" val="612f6a61c37455bdf62a9584"/>
  <p:tag name="KSO_WM_CHIP_XID" val="612f6a61c37455bdf62a9589"/>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1.xml><?xml version="1.0" encoding="utf-8"?>
<p:tagLst xmlns:p="http://schemas.openxmlformats.org/presentationml/2006/main">
  <p:tag name="KSO_WM_SLIDE_BACKGROUND_TYPE" val="bottomTop"/>
</p:tagLst>
</file>

<file path=ppt/tags/tag52.xml><?xml version="1.0" encoding="utf-8"?>
<p:tagLst xmlns:p="http://schemas.openxmlformats.org/presentationml/2006/main">
  <p:tag name="KSO_WM_SLIDE_BACKGROUND_TYPE" val="bottomTop"/>
</p:tagLst>
</file>

<file path=ppt/tags/tag53.xml><?xml version="1.0" encoding="utf-8"?>
<p:tagLst xmlns:p="http://schemas.openxmlformats.org/presentationml/2006/main">
  <p:tag name="KSO_WM_SLIDE_BACKGROUND_TYPE" val="bottomTop"/>
</p:tagLst>
</file>

<file path=ppt/tags/tag54.xml><?xml version="1.0" encoding="utf-8"?>
<p:tagLst xmlns:p="http://schemas.openxmlformats.org/presentationml/2006/main">
  <p:tag name="KSO_WM_SLIDE_BACKGROUND_TYPE" val="bottomTop"/>
</p:tagLst>
</file>

<file path=ppt/tags/tag55.xml><?xml version="1.0" encoding="utf-8"?>
<p:tagLst xmlns:p="http://schemas.openxmlformats.org/presentationml/2006/main">
  <p:tag name="KSO_WM_SLIDE_BACKGROUND_TYPE" val="bottomTop"/>
</p:tagLst>
</file>

<file path=ppt/tags/tag56.xml><?xml version="1.0" encoding="utf-8"?>
<p:tagLst xmlns:p="http://schemas.openxmlformats.org/presentationml/2006/main">
  <p:tag name="KSO_WM_SLIDE_BACKGROUND_TYPE" val="bottomTop"/>
</p:tagLst>
</file>

<file path=ppt/tags/tag57.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ac29d4a236f04d7c9b6dafbb4c0790a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dd165e5ab764b7e8ee523de81b94894"/>
  <p:tag name="KSO_WM_SLIDE_BACKGROUND_TYPE" val="navigation"/>
</p:tagLst>
</file>

<file path=ppt/tags/tag5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0286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286"/>
  <p:tag name="KSO_WM_CHIP_GROUPID" val="612f6a61c37455bdf62a9584"/>
  <p:tag name="KSO_WM_CHIP_XID" val="612f6a61c37455bdf62a958a"/>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9.xml><?xml version="1.0" encoding="utf-8"?>
<p:tagLst xmlns:p="http://schemas.openxmlformats.org/presentationml/2006/main">
  <p:tag name="KSO_WM_SLIDE_BACKGROUND_TYPE" val="navigation"/>
</p:tagLst>
</file>

<file path=ppt/tags/tag6.xml><?xml version="1.0" encoding="utf-8"?>
<p:tagLst xmlns:p="http://schemas.openxmlformats.org/presentationml/2006/main">
  <p:tag name="KSO_WM_UNIT_SUBTYPE" val="t"/>
  <p:tag name="KSO_WM_TEMPLATE_CATEGORY" val="chip"/>
  <p:tag name="KSO_WM_TEMPLATE_INDEX" val="20220553"/>
  <p:tag name="KSO_WM_UNIT_TYPE" val="i"/>
  <p:tag name="KSO_WM_UNIT_INDEX" val="1"/>
  <p:tag name="KSO_WM_UNIT_ID" val="chip20220553_7*i*1"/>
  <p:tag name="KSO_WM_BEAUTIFY_FLAG" val="#wm#"/>
  <p:tag name="KSO_WM_TAG_VERSION" val="1.0"/>
  <p:tag name="KSO_WM_CHIP_GROUPID" val="614d3c84044fdac0964eaa99"/>
  <p:tag name="KSO_WM_CHIP_XID" val="617a7dd3004054b232b8a2d4"/>
  <p:tag name="KSO_WM_UNIT_DEC_AREA_ID" val="0a8ba550508342e9a43488aa45405bff"/>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b9af4e1f2a98409fadea84fe1394d2a4"/>
</p:tagLst>
</file>

<file path=ppt/tags/tag60.xml><?xml version="1.0" encoding="utf-8"?>
<p:tagLst xmlns:p="http://schemas.openxmlformats.org/presentationml/2006/main">
  <p:tag name="KSO_WM_SLIDE_BACKGROUND_TYPE" val="navigation"/>
</p:tagLst>
</file>

<file path=ppt/tags/tag61.xml><?xml version="1.0" encoding="utf-8"?>
<p:tagLst xmlns:p="http://schemas.openxmlformats.org/presentationml/2006/main">
  <p:tag name="KSO_WM_SLIDE_BACKGROUND_TYPE" val="navigation"/>
</p:tagLst>
</file>

<file path=ppt/tags/tag62.xml><?xml version="1.0" encoding="utf-8"?>
<p:tagLst xmlns:p="http://schemas.openxmlformats.org/presentationml/2006/main">
  <p:tag name="KSO_WM_SLIDE_BACKGROUND_TYPE" val="navigation"/>
</p:tagLst>
</file>

<file path=ppt/tags/tag63.xml><?xml version="1.0" encoding="utf-8"?>
<p:tagLst xmlns:p="http://schemas.openxmlformats.org/presentationml/2006/main">
  <p:tag name="KSO_WM_SLIDE_BACKGROUND_TYPE" val="navigation"/>
</p:tagLst>
</file>

<file path=ppt/tags/tag64.xml><?xml version="1.0" encoding="utf-8"?>
<p:tagLst xmlns:p="http://schemas.openxmlformats.org/presentationml/2006/main">
  <p:tag name="KSO_WM_SLIDE_BACKGROUND_TYPE" val="navigation"/>
</p:tagLst>
</file>

<file path=ppt/tags/tag65.xml><?xml version="1.0" encoding="utf-8"?>
<p:tagLst xmlns:p="http://schemas.openxmlformats.org/presentationml/2006/main">
  <p:tag name="KSO_WM_SLIDE_BACKGROUND_TYPE" val="navigation"/>
</p:tagLst>
</file>

<file path=ppt/tags/tag66.xml><?xml version="1.0" encoding="utf-8"?>
<p:tagLst xmlns:p="http://schemas.openxmlformats.org/presentationml/2006/main">
  <p:tag name="KSO_WM_SLIDE_BACKGROUND_TYPE" val="navigation"/>
</p:tagLst>
</file>

<file path=ppt/tags/tag67.xml><?xml version="1.0" encoding="utf-8"?>
<p:tagLst xmlns:p="http://schemas.openxmlformats.org/presentationml/2006/main">
  <p:tag name="KSO_WM_UNIT_SUBTYPE" val="v"/>
  <p:tag name="KSO_WM_TEMPLATE_CATEGORY" val="chip"/>
  <p:tag name="KSO_WM_TEMPLATE_INDEX" val="20220553"/>
  <p:tag name="KSO_WM_UNIT_TYPE" val="i"/>
  <p:tag name="KSO_WM_UNIT_INDEX" val="1"/>
  <p:tag name="KSO_WM_UNIT_ID" val="chip20220553_8*i*1"/>
  <p:tag name="KSO_WM_BEAUTIFY_FLAG" val="#wm#"/>
  <p:tag name="KSO_WM_TAG_VERSION" val="1.0"/>
  <p:tag name="KSO_WM_CHIP_GROUPID" val="614d3c84044fdac0964eaa99"/>
  <p:tag name="KSO_WM_CHIP_XID" val="617a7dd3004054b232b8a2dd"/>
  <p:tag name="KSO_WM_UNIT_DEC_AREA_ID" val="9c1d7273907b4d48b08ac2bfc074bfc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bfaedcaffd241f5a47ab125080215c6"/>
  <p:tag name="KSO_WM_SLIDE_BACKGROUND_TYPE" val="belt"/>
</p:tagLst>
</file>

<file path=ppt/tags/tag6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0286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286"/>
  <p:tag name="KSO_WM_CHIP_GROUPID" val="612f6a61c37455bdf62a9584"/>
  <p:tag name="KSO_WM_CHIP_XID" val="612f6a61c37455bdf62a958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BACKGROUND_TYPE" val="belt"/>
</p:tagLst>
</file>

<file path=ppt/tags/tag7.xml><?xml version="1.0" encoding="utf-8"?>
<p:tagLst xmlns:p="http://schemas.openxmlformats.org/presentationml/2006/main">
  <p:tag name="KSO_WM_UNIT_SUBTYPE" val="t"/>
  <p:tag name="KSO_WM_TEMPLATE_CATEGORY" val="chip"/>
  <p:tag name="KSO_WM_TEMPLATE_INDEX" val="20220553"/>
  <p:tag name="KSO_WM_UNIT_TYPE" val="i"/>
  <p:tag name="KSO_WM_UNIT_INDEX" val="1"/>
  <p:tag name="KSO_WM_UNIT_ID" val="chip20220553_6*i*1"/>
  <p:tag name="KSO_WM_BEAUTIFY_FLAG" val="#wm#"/>
  <p:tag name="KSO_WM_TAG_VERSION" val="1.0"/>
  <p:tag name="KSO_WM_CHIP_GROUPID" val="614d3c84044fdac0964eaa99"/>
  <p:tag name="KSO_WM_CHIP_XID" val="617a7dd3004054b232b8a2d1"/>
  <p:tag name="KSO_WM_UNIT_DEC_AREA_ID" val="19d97732f7d54973b349dcf2876cdde9"/>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057a39e9b3cc4cb29ba59f087b649ac4"/>
</p:tagLst>
</file>

<file path=ppt/tags/tag70.xml><?xml version="1.0" encoding="utf-8"?>
<p:tagLst xmlns:p="http://schemas.openxmlformats.org/presentationml/2006/main">
  <p:tag name="KSO_WM_SLIDE_BACKGROUND_TYPE" val="belt"/>
</p:tagLst>
</file>

<file path=ppt/tags/tag71.xml><?xml version="1.0" encoding="utf-8"?>
<p:tagLst xmlns:p="http://schemas.openxmlformats.org/presentationml/2006/main">
  <p:tag name="KSO_WM_SLIDE_BACKGROUND_TYPE" val="belt"/>
</p:tagLst>
</file>

<file path=ppt/tags/tag72.xml><?xml version="1.0" encoding="utf-8"?>
<p:tagLst xmlns:p="http://schemas.openxmlformats.org/presentationml/2006/main">
  <p:tag name="KSO_WM_SLIDE_BACKGROUND_TYPE" val="belt"/>
</p:tagLst>
</file>

<file path=ppt/tags/tag73.xml><?xml version="1.0" encoding="utf-8"?>
<p:tagLst xmlns:p="http://schemas.openxmlformats.org/presentationml/2006/main">
  <p:tag name="KSO_WM_SLIDE_BACKGROUND_TYPE" val="belt"/>
</p:tagLst>
</file>

<file path=ppt/tags/tag74.xml><?xml version="1.0" encoding="utf-8"?>
<p:tagLst xmlns:p="http://schemas.openxmlformats.org/presentationml/2006/main">
  <p:tag name="KSO_WM_TEMPLATE_CATEGORY" val="custom"/>
  <p:tag name="KSO_WM_TEMPLATE_INDEX" val="20220553"/>
</p:tagLst>
</file>

<file path=ppt/tags/tag75.xml><?xml version="1.0" encoding="utf-8"?>
<p:tagLst xmlns:p="http://schemas.openxmlformats.org/presentationml/2006/main">
  <p:tag name="KSO_WM_TEMPLATE_CATEGORY" val="custom"/>
  <p:tag name="KSO_WM_TEMPLATE_INDEX" val="20220553"/>
</p:tagLst>
</file>

<file path=ppt/tags/tag76.xml><?xml version="1.0" encoding="utf-8"?>
<p:tagLst xmlns:p="http://schemas.openxmlformats.org/presentationml/2006/main">
  <p:tag name="KSO_WM_BEAUTIFY_FLAG" val="#wm#"/>
  <p:tag name="KSO_WM_TAG_VERSION" val="1.0"/>
  <p:tag name="KSO_WM_TEMPLATE_CATEGORY" val="custom"/>
  <p:tag name="KSO_WM_TEMPLATE_INDEX" val="20220553"/>
  <p:tag name="KSO_WM_CHIP_COLORING" val="3"/>
</p:tagLst>
</file>

<file path=ppt/tags/tag7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p="http://schemas.openxmlformats.org/presentationml/2006/main">
  <p:tag name="KSO_WM_UNIT_ISCONTENTSTITLE" val="0"/>
  <p:tag name="KSO_WM_UNIT_ISNUMDGMTITLE" val="0"/>
  <p:tag name="KSO_WM_UNIT_PRESET_TEXT" val="单击此处添加副标题"/>
  <p:tag name="KSO_WM_UNIT_NOCLEAR" val="0"/>
  <p:tag name="KSO_WM_UNIT_VALUE" val="210"/>
  <p:tag name="KSO_WM_UNIT_HIGHLIGHT" val="0"/>
  <p:tag name="KSO_WM_UNIT_COMPATIBLE" val="0"/>
  <p:tag name="KSO_WM_UNIT_DIAGRAM_ISNUMVISUAL" val="0"/>
  <p:tag name="KSO_WM_UNIT_DIAGRAM_ISREFERUNIT" val="0"/>
  <p:tag name="KSO_WM_UNIT_TYPE" val="b"/>
  <p:tag name="KSO_WM_UNIT_INDEX" val="1"/>
  <p:tag name="KSO_WM_UNIT_ID" val="custom20220553_1*b*1"/>
  <p:tag name="KSO_WM_TEMPLATE_CATEGORY" val="custom"/>
  <p:tag name="KSO_WM_TEMPLATE_INDEX" val="20220553"/>
  <p:tag name="KSO_WM_UNIT_LAYERLEVEL" val="1"/>
  <p:tag name="KSO_WM_TAG_VERSION" val="1.0"/>
  <p:tag name="KSO_WM_BEAUTIFY_FLAG" val="#wm#"/>
  <p:tag name="KSO_WM_UNIT_DEFAULT_FONT" val="14;20;2"/>
  <p:tag name="KSO_WM_UNIT_BLOCK" val="0"/>
  <p:tag name="KSO_WM_UNIT_DEC_AREA_ID" val="25a2e6bde0804042ad63f649454ca930"/>
  <p:tag name="KSO_WM_CHIP_GROUPID" val="612ee07e8ebfb23103c99f7c"/>
  <p:tag name="KSO_WM_CHIP_XID" val="612ee07e8ebfb23103c99f7d"/>
  <p:tag name="KSO_WM_CHIP_FILLAREA_FILL_RULE" val="{&quot;fill_align&quot;:&quot;cm&quot;,&quot;fill_mode&quot;:&quot;full&quot;,&quot;sacle_strategy&quot;:&quot;smart&quot;}"/>
  <p:tag name="KSO_WM_ASSEMBLE_CHIP_INDEX" val="8e44c45e34cc44c3aee309550a824e8b"/>
  <p:tag name="KSO_WM_UNIT_TEXT_FILL_FORE_SCHEMECOLOR_INDEX_BRIGHTNESS" val="0"/>
  <p:tag name="KSO_WM_UNIT_TEXT_FILL_FORE_SCHEMECOLOR_INDEX" val="5"/>
  <p:tag name="KSO_WM_UNIT_TEXT_FILL_TYPE" val="1"/>
  <p:tag name="KSO_WM_TEMPLATE_ASSEMBLE_XID" val="617a7e830692455894c2790f"/>
  <p:tag name="KSO_WM_TEMPLATE_ASSEMBLE_GROUPID" val="614d3c84044fdac0964eaa99"/>
</p:tagLst>
</file>

<file path=ppt/tags/tag8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y"/>
  <p:tag name="KSO_WM_UNIT_INDEX" val="1"/>
  <p:tag name="KSO_WM_UNIT_ID" val="_1*y*1"/>
  <p:tag name="KSO_WM_SLIDE_BACKGROUND_MASK_FLAG" val="1"/>
</p:tagLst>
</file>

<file path=ppt/tags/tag8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0553_1*a*1"/>
  <p:tag name="KSO_WM_TEMPLATE_CATEGORY" val="custom"/>
  <p:tag name="KSO_WM_TEMPLATE_INDEX" val="20220553"/>
  <p:tag name="KSO_WM_UNIT_LAYERLEVEL" val="1"/>
  <p:tag name="KSO_WM_TAG_VERSION" val="1.0"/>
  <p:tag name="KSO_WM_BEAUTIFY_FLAG" val="#wm#"/>
  <p:tag name="KSO_WM_UNIT_DEFAULT_FONT" val="66;80;2"/>
  <p:tag name="KSO_WM_UNIT_BLOCK" val="0"/>
  <p:tag name="KSO_WM_UNIT_DEC_AREA_ID" val="bff4626a00c64468a113ba2fac731427"/>
  <p:tag name="KSO_WM_CHIP_GROUPID" val="612ee07e8ebfb23103c99f7c"/>
  <p:tag name="KSO_WM_CHIP_XID" val="612ee07e8ebfb23103c99f7d"/>
  <p:tag name="KSO_WM_CHIP_FILLAREA_FILL_RULE" val="{&quot;fill_align&quot;:&quot;cm&quot;,&quot;fill_mode&quot;:&quot;full&quot;,&quot;sacle_strategy&quot;:&quot;smart&quot;}"/>
  <p:tag name="KSO_WM_ASSEMBLE_CHIP_INDEX" val="8e44c45e34cc44c3aee309550a824e8b"/>
  <p:tag name="KSO_WM_UNIT_TEXT_FILL_FORE_SCHEMECOLOR_INDEX_BRIGHTNESS" val="0"/>
  <p:tag name="KSO_WM_UNIT_TEXT_FILL_FORE_SCHEMECOLOR_INDEX" val="5"/>
  <p:tag name="KSO_WM_UNIT_TEXT_FILL_TYPE" val="1"/>
  <p:tag name="KSO_WM_TEMPLATE_ASSEMBLE_XID" val="617a7e830692455894c2790f"/>
  <p:tag name="KSO_WM_TEMPLATE_ASSEMBLE_GROUPID" val="614d3c84044fdac0964eaa99"/>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4_Office 主题​​">
  <a:themeElements>
    <a:clrScheme name="">
      <a:dk1>
        <a:srgbClr val="000000"/>
      </a:dk1>
      <a:lt1>
        <a:srgbClr val="FFFFFF"/>
      </a:lt1>
      <a:dk2>
        <a:srgbClr val="EDDDD4"/>
      </a:dk2>
      <a:lt2>
        <a:srgbClr val="F5EEEA"/>
      </a:lt2>
      <a:accent1>
        <a:srgbClr val="8F5430"/>
      </a:accent1>
      <a:accent2>
        <a:srgbClr val="866129"/>
      </a:accent2>
      <a:accent3>
        <a:srgbClr val="796E2A"/>
      </a:accent3>
      <a:accent4>
        <a:srgbClr val="677A35"/>
      </a:accent4>
      <a:accent5>
        <a:srgbClr val="518449"/>
      </a:accent5>
      <a:accent6>
        <a:srgbClr val="308D63"/>
      </a:accent6>
      <a:hlink>
        <a:srgbClr val="0563C1"/>
      </a:hlink>
      <a:folHlink>
        <a:srgbClr val="954F72"/>
      </a:folHlink>
    </a:clrScheme>
    <a:fontScheme name="">
      <a:majorFont>
        <a:latin typeface="Times New Roman"/>
        <a:ea typeface="汉仪颜楷简"/>
        <a:cs typeface=""/>
      </a:majorFont>
      <a:minorFont>
        <a:latin typeface="Times New Roman"/>
        <a:ea typeface="汉仪楷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E9EFF0"/>
      </a:dk2>
      <a:lt2>
        <a:srgbClr val="FBFCFC"/>
      </a:lt2>
      <a:accent1>
        <a:srgbClr val="6ACAD2"/>
      </a:accent1>
      <a:accent2>
        <a:srgbClr val="62BAE8"/>
      </a:accent2>
      <a:accent3>
        <a:srgbClr val="6FA6F1"/>
      </a:accent3>
      <a:accent4>
        <a:srgbClr val="8D90E6"/>
      </a:accent4>
      <a:accent5>
        <a:srgbClr val="B37AC4"/>
      </a:accent5>
      <a:accent6>
        <a:srgbClr val="D26994"/>
      </a:accent6>
      <a:hlink>
        <a:srgbClr val="0563C1"/>
      </a:hlink>
      <a:folHlink>
        <a:srgbClr val="954F72"/>
      </a:folHlink>
    </a:clrScheme>
    <a:fontScheme name="">
      <a:majorFont>
        <a:latin typeface="Times New Roman"/>
        <a:ea typeface="汉仪颜楷简"/>
        <a:cs typeface=""/>
      </a:majorFont>
      <a:minorFont>
        <a:latin typeface="Times New Roman"/>
        <a:ea typeface="汉仪楷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E9EFD2"/>
      </a:dk2>
      <a:lt2>
        <a:srgbClr val="F4F7E8"/>
      </a:lt2>
      <a:accent1>
        <a:srgbClr val="C4CCA7"/>
      </a:accent1>
      <a:accent2>
        <a:srgbClr val="ABCBB0"/>
      </a:accent2>
      <a:accent3>
        <a:srgbClr val="9BC8BD"/>
      </a:accent3>
      <a:accent4>
        <a:srgbClr val="96C2C9"/>
      </a:accent4>
      <a:accent5>
        <a:srgbClr val="9BBACE"/>
      </a:accent5>
      <a:accent6>
        <a:srgbClr val="A6B1CA"/>
      </a:accent6>
      <a:hlink>
        <a:srgbClr val="0563C1"/>
      </a:hlink>
      <a:folHlink>
        <a:srgbClr val="954F72"/>
      </a:folHlink>
    </a:clrScheme>
    <a:fontScheme name="">
      <a:majorFont>
        <a:latin typeface="Times New Roman"/>
        <a:ea typeface="汉仪颜楷简"/>
        <a:cs typeface=""/>
      </a:majorFont>
      <a:minorFont>
        <a:latin typeface="Times New Roman"/>
        <a:ea typeface="汉仪楷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3427</Words>
  <Application>WPS 演示</Application>
  <PresentationFormat>宽屏</PresentationFormat>
  <Paragraphs>266</Paragraphs>
  <Slides>18</Slides>
  <Notes>0</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18</vt:i4>
      </vt:variant>
    </vt:vector>
  </HeadingPairs>
  <TitlesOfParts>
    <vt:vector size="39" baseType="lpstr">
      <vt:lpstr>Arial</vt:lpstr>
      <vt:lpstr>宋体</vt:lpstr>
      <vt:lpstr>Wingdings</vt:lpstr>
      <vt:lpstr>微软雅黑</vt:lpstr>
      <vt:lpstr>汉仪正圆 55简</vt:lpstr>
      <vt:lpstr>YouSheBiaoTiHei</vt:lpstr>
      <vt:lpstr>ksdb</vt:lpstr>
      <vt:lpstr>汉仪旗黑-85S</vt:lpstr>
      <vt:lpstr>黑体</vt:lpstr>
      <vt:lpstr>Times New Roman</vt:lpstr>
      <vt:lpstr>汉仪楷体简</vt:lpstr>
      <vt:lpstr>汉仪颜楷简</vt:lpstr>
      <vt:lpstr>Segoe UI</vt:lpstr>
      <vt:lpstr>Wingdings</vt:lpstr>
      <vt:lpstr>仿宋</vt:lpstr>
      <vt:lpstr>Arial Unicode MS</vt:lpstr>
      <vt:lpstr>等线</vt:lpstr>
      <vt:lpstr>Calibri</vt:lpstr>
      <vt:lpstr>4_Office 主题​​</vt:lpstr>
      <vt:lpstr>1_Office 主题​​</vt:lpstr>
      <vt:lpstr>2_Office 主题​​</vt:lpstr>
      <vt:lpstr>揭秘校园隐藏的色彩世界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整理”活动模块”的感性材料加以抽象概括</vt:lpstr>
      <vt:lpstr>问题</vt:lpstr>
      <vt:lpstr>路径一：色彩联想与情感匹配</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Company>OfficePLUS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颖儿</cp:lastModifiedBy>
  <cp:revision>83</cp:revision>
  <dcterms:created xsi:type="dcterms:W3CDTF">2023-07-20T03:04:00Z</dcterms:created>
  <dcterms:modified xsi:type="dcterms:W3CDTF">2024-12-12T09:27:27Z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55FDA617EFBE4BC6BE0B6C6D1EADA572_12</vt:lpwstr>
  </property>
  <property fmtid="{D5CDD505-2E9C-101B-9397-08002B2CF9AE}" pid="3" name="KSOProductBuildVer">
    <vt:lpwstr>2052-12.1.0.19302</vt:lpwstr>
  </property>
</Properties>
</file>